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20" r:id="rId2"/>
    <p:sldId id="349" r:id="rId3"/>
    <p:sldId id="346" r:id="rId4"/>
    <p:sldId id="351" r:id="rId5"/>
    <p:sldId id="358" r:id="rId6"/>
    <p:sldId id="366" r:id="rId7"/>
    <p:sldId id="352" r:id="rId8"/>
    <p:sldId id="354" r:id="rId9"/>
    <p:sldId id="368" r:id="rId10"/>
    <p:sldId id="322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{505F2C04-C923-438B-8C0F-E0CD2BADF298}">
      <wppc:fontMiss xmlns=""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22A35"/>
    <a:srgbClr val="334658"/>
    <a:srgbClr val="2C3948"/>
    <a:srgbClr val="6CC9BF"/>
    <a:srgbClr val="EBEBEB"/>
    <a:srgbClr val="139F84"/>
    <a:srgbClr val="9757A3"/>
    <a:srgbClr val="16C2F5"/>
    <a:srgbClr val="74C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86745" autoAdjust="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447BA-A765-4F5D-9234-E810D0E0B5D5}" type="datetimeFigureOut">
              <a:rPr lang="id-ID" smtClean="0"/>
              <a:pPr/>
              <a:t>30/03/2020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B956D-090F-4AC8-92AE-C4B35F61BDA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179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B956D-090F-4AC8-92AE-C4B35F61BDA1}" type="slidenum">
              <a:rPr lang="id-ID" smtClean="0"/>
              <a:pPr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7134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133589" y="2391629"/>
            <a:ext cx="1794930" cy="294962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316102" y="2391629"/>
            <a:ext cx="1774611" cy="294962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6960924" y="-331282"/>
            <a:ext cx="5461506" cy="4997228"/>
          </a:xfrm>
          <a:custGeom>
            <a:avLst/>
            <a:gdLst>
              <a:gd name="connsiteX0" fmla="*/ 0 w 2146806"/>
              <a:gd name="connsiteY0" fmla="*/ 0 h 3451003"/>
              <a:gd name="connsiteX1" fmla="*/ 2146806 w 2146806"/>
              <a:gd name="connsiteY1" fmla="*/ 0 h 3451003"/>
              <a:gd name="connsiteX2" fmla="*/ 2146806 w 2146806"/>
              <a:gd name="connsiteY2" fmla="*/ 3451003 h 3451003"/>
              <a:gd name="connsiteX3" fmla="*/ 0 w 2146806"/>
              <a:gd name="connsiteY3" fmla="*/ 3451003 h 3451003"/>
              <a:gd name="connsiteX4" fmla="*/ 0 w 2146806"/>
              <a:gd name="connsiteY4" fmla="*/ 0 h 3451003"/>
              <a:gd name="connsiteX0-1" fmla="*/ 0 w 4061331"/>
              <a:gd name="connsiteY0-2" fmla="*/ 939800 h 4390803"/>
              <a:gd name="connsiteX1-3" fmla="*/ 4061331 w 4061331"/>
              <a:gd name="connsiteY1-4" fmla="*/ 0 h 4390803"/>
              <a:gd name="connsiteX2-5" fmla="*/ 2146806 w 4061331"/>
              <a:gd name="connsiteY2-6" fmla="*/ 4390803 h 4390803"/>
              <a:gd name="connsiteX3-7" fmla="*/ 0 w 4061331"/>
              <a:gd name="connsiteY3-8" fmla="*/ 4390803 h 4390803"/>
              <a:gd name="connsiteX4-9" fmla="*/ 0 w 4061331"/>
              <a:gd name="connsiteY4-10" fmla="*/ 939800 h 4390803"/>
              <a:gd name="connsiteX0-11" fmla="*/ 0 w 4740781"/>
              <a:gd name="connsiteY0-12" fmla="*/ 1390650 h 4841653"/>
              <a:gd name="connsiteX1-13" fmla="*/ 4740781 w 4740781"/>
              <a:gd name="connsiteY1-14" fmla="*/ 0 h 4841653"/>
              <a:gd name="connsiteX2-15" fmla="*/ 2146806 w 4740781"/>
              <a:gd name="connsiteY2-16" fmla="*/ 4841653 h 4841653"/>
              <a:gd name="connsiteX3-17" fmla="*/ 0 w 4740781"/>
              <a:gd name="connsiteY3-18" fmla="*/ 4841653 h 4841653"/>
              <a:gd name="connsiteX4-19" fmla="*/ 0 w 4740781"/>
              <a:gd name="connsiteY4-20" fmla="*/ 1390650 h 4841653"/>
              <a:gd name="connsiteX0-21" fmla="*/ 0 w 4740781"/>
              <a:gd name="connsiteY0-22" fmla="*/ 1390650 h 4841653"/>
              <a:gd name="connsiteX1-23" fmla="*/ 4740781 w 4740781"/>
              <a:gd name="connsiteY1-24" fmla="*/ 0 h 4841653"/>
              <a:gd name="connsiteX2-25" fmla="*/ 4293106 w 4740781"/>
              <a:gd name="connsiteY2-26" fmla="*/ 4486053 h 4841653"/>
              <a:gd name="connsiteX3-27" fmla="*/ 0 w 4740781"/>
              <a:gd name="connsiteY3-28" fmla="*/ 4841653 h 4841653"/>
              <a:gd name="connsiteX4-29" fmla="*/ 0 w 4740781"/>
              <a:gd name="connsiteY4-30" fmla="*/ 1390650 h 4841653"/>
              <a:gd name="connsiteX0-31" fmla="*/ 0 w 4740781"/>
              <a:gd name="connsiteY0-32" fmla="*/ 1390650 h 4841653"/>
              <a:gd name="connsiteX1-33" fmla="*/ 4740781 w 4740781"/>
              <a:gd name="connsiteY1-34" fmla="*/ 0 h 4841653"/>
              <a:gd name="connsiteX2-35" fmla="*/ 4296281 w 4740781"/>
              <a:gd name="connsiteY2-36" fmla="*/ 4498753 h 4841653"/>
              <a:gd name="connsiteX3-37" fmla="*/ 0 w 4740781"/>
              <a:gd name="connsiteY3-38" fmla="*/ 4841653 h 4841653"/>
              <a:gd name="connsiteX4-39" fmla="*/ 0 w 4740781"/>
              <a:gd name="connsiteY4-40" fmla="*/ 1390650 h 4841653"/>
              <a:gd name="connsiteX0-41" fmla="*/ 720725 w 5461506"/>
              <a:gd name="connsiteY0-42" fmla="*/ 1390650 h 4997228"/>
              <a:gd name="connsiteX1-43" fmla="*/ 5461506 w 5461506"/>
              <a:gd name="connsiteY1-44" fmla="*/ 0 h 4997228"/>
              <a:gd name="connsiteX2-45" fmla="*/ 5017006 w 5461506"/>
              <a:gd name="connsiteY2-46" fmla="*/ 4498753 h 4997228"/>
              <a:gd name="connsiteX3-47" fmla="*/ 0 w 5461506"/>
              <a:gd name="connsiteY3-48" fmla="*/ 4997228 h 4997228"/>
              <a:gd name="connsiteX4-49" fmla="*/ 720725 w 5461506"/>
              <a:gd name="connsiteY4-50" fmla="*/ 1390650 h 499722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461506" h="4997228">
                <a:moveTo>
                  <a:pt x="720725" y="1390650"/>
                </a:moveTo>
                <a:lnTo>
                  <a:pt x="5461506" y="0"/>
                </a:lnTo>
                <a:lnTo>
                  <a:pt x="5017006" y="4498753"/>
                </a:lnTo>
                <a:lnTo>
                  <a:pt x="0" y="4997228"/>
                </a:lnTo>
                <a:lnTo>
                  <a:pt x="720725" y="1390650"/>
                </a:lnTo>
                <a:close/>
              </a:path>
            </a:pathLst>
          </a:custGeom>
          <a:noFill/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8293609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l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690734" y="1124364"/>
            <a:ext cx="6745133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547429" cy="685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5" name="Pentagon 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 animBg="1"/>
      <p:bldP spid="6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90734" y="1997242"/>
            <a:ext cx="5577719" cy="2875547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entagon 6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  <p:bldP spid="7" grpId="0" animBg="1"/>
      <p:bldP spid="8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910074"/>
            <a:ext cx="4355432" cy="257586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7836568" y="1910074"/>
            <a:ext cx="4355432" cy="257586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entagon 11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  <p:bldP spid="11" grpId="0"/>
      <p:bldP spid="12" grpId="0" animBg="1"/>
      <p:bldP spid="13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895600" y="1143000"/>
            <a:ext cx="4826000" cy="1143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alpha val="88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 userDrawn="1"/>
        </p:nvSpPr>
        <p:spPr>
          <a:xfrm>
            <a:off x="1295400" y="2286000"/>
            <a:ext cx="4813300" cy="1143000"/>
          </a:xfrm>
          <a:prstGeom prst="rect">
            <a:avLst/>
          </a:prstGeom>
          <a:gradFill>
            <a:gsLst>
              <a:gs pos="100000">
                <a:schemeClr val="accent3">
                  <a:lumMod val="75000"/>
                  <a:alpha val="89000"/>
                </a:schemeClr>
              </a:gs>
              <a:gs pos="0">
                <a:schemeClr val="accent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 userDrawn="1"/>
        </p:nvSpPr>
        <p:spPr>
          <a:xfrm>
            <a:off x="2895600" y="3429000"/>
            <a:ext cx="4826000" cy="1143000"/>
          </a:xfrm>
          <a:prstGeom prst="rect">
            <a:avLst/>
          </a:prstGeom>
          <a:gradFill>
            <a:gsLst>
              <a:gs pos="0">
                <a:schemeClr val="accent4">
                  <a:lumMod val="75000"/>
                  <a:alpha val="98000"/>
                </a:schemeClr>
              </a:gs>
              <a:gs pos="100000">
                <a:schemeClr val="accent4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 userDrawn="1"/>
        </p:nvSpPr>
        <p:spPr>
          <a:xfrm>
            <a:off x="1295400" y="4572000"/>
            <a:ext cx="4813300" cy="1143000"/>
          </a:xfrm>
          <a:prstGeom prst="rect">
            <a:avLst/>
          </a:prstGeom>
          <a:gradFill>
            <a:gsLst>
              <a:gs pos="100000">
                <a:schemeClr val="accent6">
                  <a:lumMod val="75000"/>
                  <a:alpha val="93000"/>
                </a:schemeClr>
              </a:gs>
              <a:gs pos="0">
                <a:schemeClr val="accent6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44958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8"/>
          </p:nvPr>
        </p:nvSpPr>
        <p:spPr>
          <a:xfrm>
            <a:off x="44958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39"/>
          </p:nvPr>
        </p:nvSpPr>
        <p:spPr>
          <a:xfrm>
            <a:off x="60960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44"/>
          </p:nvPr>
        </p:nvSpPr>
        <p:spPr>
          <a:xfrm>
            <a:off x="60960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45"/>
          </p:nvPr>
        </p:nvSpPr>
        <p:spPr>
          <a:xfrm>
            <a:off x="76962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47"/>
          </p:nvPr>
        </p:nvSpPr>
        <p:spPr>
          <a:xfrm>
            <a:off x="7696200" y="2286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49"/>
          </p:nvPr>
        </p:nvSpPr>
        <p:spPr>
          <a:xfrm>
            <a:off x="7696200" y="4572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50"/>
          </p:nvPr>
        </p:nvSpPr>
        <p:spPr>
          <a:xfrm>
            <a:off x="76962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51"/>
          </p:nvPr>
        </p:nvSpPr>
        <p:spPr>
          <a:xfrm>
            <a:off x="92964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52"/>
          </p:nvPr>
        </p:nvSpPr>
        <p:spPr>
          <a:xfrm>
            <a:off x="9296400" y="1143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53"/>
          </p:nvPr>
        </p:nvSpPr>
        <p:spPr>
          <a:xfrm>
            <a:off x="9296400" y="2286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54"/>
          </p:nvPr>
        </p:nvSpPr>
        <p:spPr>
          <a:xfrm>
            <a:off x="9296400" y="3429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55"/>
          </p:nvPr>
        </p:nvSpPr>
        <p:spPr>
          <a:xfrm>
            <a:off x="9296400" y="4572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56"/>
          </p:nvPr>
        </p:nvSpPr>
        <p:spPr>
          <a:xfrm>
            <a:off x="92964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57"/>
          </p:nvPr>
        </p:nvSpPr>
        <p:spPr>
          <a:xfrm>
            <a:off x="12954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58"/>
          </p:nvPr>
        </p:nvSpPr>
        <p:spPr>
          <a:xfrm>
            <a:off x="1295400" y="1143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59"/>
          </p:nvPr>
        </p:nvSpPr>
        <p:spPr>
          <a:xfrm>
            <a:off x="6108700" y="2286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60"/>
          </p:nvPr>
        </p:nvSpPr>
        <p:spPr>
          <a:xfrm>
            <a:off x="1295400" y="3429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61"/>
          </p:nvPr>
        </p:nvSpPr>
        <p:spPr>
          <a:xfrm>
            <a:off x="6108700" y="4572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6" name="Picture Placeholder 7"/>
          <p:cNvSpPr>
            <a:spLocks noGrp="1"/>
          </p:cNvSpPr>
          <p:nvPr>
            <p:ph type="pic" sz="quarter" idx="62"/>
          </p:nvPr>
        </p:nvSpPr>
        <p:spPr>
          <a:xfrm>
            <a:off x="12954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63"/>
          </p:nvPr>
        </p:nvSpPr>
        <p:spPr>
          <a:xfrm>
            <a:off x="28956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64"/>
          </p:nvPr>
        </p:nvSpPr>
        <p:spPr>
          <a:xfrm>
            <a:off x="7708900" y="1143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9" name="Picture Placeholder 7"/>
          <p:cNvSpPr>
            <a:spLocks noGrp="1"/>
          </p:cNvSpPr>
          <p:nvPr>
            <p:ph type="pic" sz="quarter" idx="66"/>
          </p:nvPr>
        </p:nvSpPr>
        <p:spPr>
          <a:xfrm>
            <a:off x="7708900" y="3429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0" name="Picture Placeholder 7"/>
          <p:cNvSpPr>
            <a:spLocks noGrp="1"/>
          </p:cNvSpPr>
          <p:nvPr>
            <p:ph type="pic" sz="quarter" idx="68"/>
          </p:nvPr>
        </p:nvSpPr>
        <p:spPr>
          <a:xfrm>
            <a:off x="28956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1" name="Picture Placeholder 7"/>
          <p:cNvSpPr>
            <a:spLocks noGrp="1"/>
          </p:cNvSpPr>
          <p:nvPr>
            <p:ph type="pic" sz="quarter" idx="69"/>
          </p:nvPr>
        </p:nvSpPr>
        <p:spPr>
          <a:xfrm>
            <a:off x="0" y="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2" name="Picture Placeholder 7"/>
          <p:cNvSpPr>
            <a:spLocks noGrp="1"/>
          </p:cNvSpPr>
          <p:nvPr>
            <p:ph type="pic" sz="quarter" idx="70"/>
          </p:nvPr>
        </p:nvSpPr>
        <p:spPr>
          <a:xfrm>
            <a:off x="0" y="1143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3" name="Picture Placeholder 7"/>
          <p:cNvSpPr>
            <a:spLocks noGrp="1"/>
          </p:cNvSpPr>
          <p:nvPr>
            <p:ph type="pic" sz="quarter" idx="71"/>
          </p:nvPr>
        </p:nvSpPr>
        <p:spPr>
          <a:xfrm>
            <a:off x="0" y="2286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4" name="Picture Placeholder 7"/>
          <p:cNvSpPr>
            <a:spLocks noGrp="1"/>
          </p:cNvSpPr>
          <p:nvPr>
            <p:ph type="pic" sz="quarter" idx="72"/>
          </p:nvPr>
        </p:nvSpPr>
        <p:spPr>
          <a:xfrm>
            <a:off x="0" y="3429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5" name="Picture Placeholder 7"/>
          <p:cNvSpPr>
            <a:spLocks noGrp="1"/>
          </p:cNvSpPr>
          <p:nvPr>
            <p:ph type="pic" sz="quarter" idx="73"/>
          </p:nvPr>
        </p:nvSpPr>
        <p:spPr>
          <a:xfrm>
            <a:off x="0" y="4572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6" name="Picture Placeholder 7"/>
          <p:cNvSpPr>
            <a:spLocks noGrp="1"/>
          </p:cNvSpPr>
          <p:nvPr>
            <p:ph type="pic" sz="quarter" idx="74"/>
          </p:nvPr>
        </p:nvSpPr>
        <p:spPr>
          <a:xfrm>
            <a:off x="0" y="5715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7" name="Picture Placeholder 7"/>
          <p:cNvSpPr>
            <a:spLocks noGrp="1"/>
          </p:cNvSpPr>
          <p:nvPr>
            <p:ph type="pic" sz="quarter" idx="75"/>
          </p:nvPr>
        </p:nvSpPr>
        <p:spPr>
          <a:xfrm>
            <a:off x="10896600" y="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8" name="Picture Placeholder 7"/>
          <p:cNvSpPr>
            <a:spLocks noGrp="1"/>
          </p:cNvSpPr>
          <p:nvPr>
            <p:ph type="pic" sz="quarter" idx="76"/>
          </p:nvPr>
        </p:nvSpPr>
        <p:spPr>
          <a:xfrm>
            <a:off x="10896600" y="1143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9" name="Picture Placeholder 7"/>
          <p:cNvSpPr>
            <a:spLocks noGrp="1"/>
          </p:cNvSpPr>
          <p:nvPr>
            <p:ph type="pic" sz="quarter" idx="77"/>
          </p:nvPr>
        </p:nvSpPr>
        <p:spPr>
          <a:xfrm>
            <a:off x="10896600" y="2286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40" name="Picture Placeholder 7"/>
          <p:cNvSpPr>
            <a:spLocks noGrp="1"/>
          </p:cNvSpPr>
          <p:nvPr>
            <p:ph type="pic" sz="quarter" idx="78"/>
          </p:nvPr>
        </p:nvSpPr>
        <p:spPr>
          <a:xfrm>
            <a:off x="10896600" y="3429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41" name="Picture Placeholder 7"/>
          <p:cNvSpPr>
            <a:spLocks noGrp="1"/>
          </p:cNvSpPr>
          <p:nvPr>
            <p:ph type="pic" sz="quarter" idx="79"/>
          </p:nvPr>
        </p:nvSpPr>
        <p:spPr>
          <a:xfrm>
            <a:off x="10896600" y="4572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42" name="Picture Placeholder 7"/>
          <p:cNvSpPr>
            <a:spLocks noGrp="1"/>
          </p:cNvSpPr>
          <p:nvPr>
            <p:ph type="pic" sz="quarter" idx="80"/>
          </p:nvPr>
        </p:nvSpPr>
        <p:spPr>
          <a:xfrm>
            <a:off x="10896600" y="5715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44958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39"/>
          </p:nvPr>
        </p:nvSpPr>
        <p:spPr>
          <a:xfrm>
            <a:off x="60960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45"/>
          </p:nvPr>
        </p:nvSpPr>
        <p:spPr>
          <a:xfrm>
            <a:off x="76962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51"/>
          </p:nvPr>
        </p:nvSpPr>
        <p:spPr>
          <a:xfrm>
            <a:off x="92964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57"/>
          </p:nvPr>
        </p:nvSpPr>
        <p:spPr>
          <a:xfrm>
            <a:off x="12954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63"/>
          </p:nvPr>
        </p:nvSpPr>
        <p:spPr>
          <a:xfrm>
            <a:off x="28956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69"/>
          </p:nvPr>
        </p:nvSpPr>
        <p:spPr>
          <a:xfrm>
            <a:off x="0" y="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75"/>
          </p:nvPr>
        </p:nvSpPr>
        <p:spPr>
          <a:xfrm>
            <a:off x="10896600" y="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76"/>
          </p:nvPr>
        </p:nvSpPr>
        <p:spPr>
          <a:xfrm>
            <a:off x="45030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77"/>
          </p:nvPr>
        </p:nvSpPr>
        <p:spPr>
          <a:xfrm>
            <a:off x="61032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78"/>
          </p:nvPr>
        </p:nvSpPr>
        <p:spPr>
          <a:xfrm>
            <a:off x="77034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79"/>
          </p:nvPr>
        </p:nvSpPr>
        <p:spPr>
          <a:xfrm>
            <a:off x="93036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80"/>
          </p:nvPr>
        </p:nvSpPr>
        <p:spPr>
          <a:xfrm>
            <a:off x="13026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81"/>
          </p:nvPr>
        </p:nvSpPr>
        <p:spPr>
          <a:xfrm>
            <a:off x="29028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82"/>
          </p:nvPr>
        </p:nvSpPr>
        <p:spPr>
          <a:xfrm>
            <a:off x="7260" y="1153883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83"/>
          </p:nvPr>
        </p:nvSpPr>
        <p:spPr>
          <a:xfrm>
            <a:off x="10903860" y="1153883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84"/>
          </p:nvPr>
        </p:nvSpPr>
        <p:spPr>
          <a:xfrm>
            <a:off x="45103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85"/>
          </p:nvPr>
        </p:nvSpPr>
        <p:spPr>
          <a:xfrm>
            <a:off x="61105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86"/>
          </p:nvPr>
        </p:nvSpPr>
        <p:spPr>
          <a:xfrm>
            <a:off x="77107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87"/>
          </p:nvPr>
        </p:nvSpPr>
        <p:spPr>
          <a:xfrm>
            <a:off x="93109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88"/>
          </p:nvPr>
        </p:nvSpPr>
        <p:spPr>
          <a:xfrm>
            <a:off x="13099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6" name="Picture Placeholder 7"/>
          <p:cNvSpPr>
            <a:spLocks noGrp="1"/>
          </p:cNvSpPr>
          <p:nvPr>
            <p:ph type="pic" sz="quarter" idx="89"/>
          </p:nvPr>
        </p:nvSpPr>
        <p:spPr>
          <a:xfrm>
            <a:off x="29101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90"/>
          </p:nvPr>
        </p:nvSpPr>
        <p:spPr>
          <a:xfrm>
            <a:off x="14518" y="2293252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91"/>
          </p:nvPr>
        </p:nvSpPr>
        <p:spPr>
          <a:xfrm>
            <a:off x="10911118" y="2293252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010172" y="840014"/>
            <a:ext cx="2158276" cy="2158276"/>
          </a:xfrm>
          <a:prstGeom prst="ellipse">
            <a:avLst/>
          </a:prstGeom>
          <a:ln w="117475">
            <a:solidFill>
              <a:schemeClr val="bg1"/>
            </a:solidFill>
          </a:ln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34276" y="1789649"/>
            <a:ext cx="5577719" cy="4301958"/>
          </a:xfrm>
          <a:prstGeom prst="roundRect">
            <a:avLst>
              <a:gd name="adj" fmla="val 3543"/>
            </a:avLst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8" name="Pentagon 7"/>
          <p:cNvSpPr/>
          <p:nvPr userDrawn="1"/>
        </p:nvSpPr>
        <p:spPr>
          <a:xfrm rot="16200000">
            <a:off x="5831910" y="6354762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 userDrawn="1"/>
        </p:nvSpPr>
        <p:spPr>
          <a:xfrm>
            <a:off x="5826353" y="643450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 animBg="1"/>
      <p:bldP spid="7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010172" y="840014"/>
            <a:ext cx="2158276" cy="2158276"/>
          </a:xfrm>
          <a:prstGeom prst="ellipse">
            <a:avLst/>
          </a:prstGeom>
          <a:ln w="117475">
            <a:solidFill>
              <a:schemeClr val="accent3"/>
            </a:solidFill>
          </a:ln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516086" y="-1"/>
            <a:ext cx="8675914" cy="6865257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-1" fmla="*/ 8360229 w 12192000"/>
              <a:gd name="connsiteY0-2" fmla="*/ 0 h 6903719"/>
              <a:gd name="connsiteX1-3" fmla="*/ 12192000 w 12192000"/>
              <a:gd name="connsiteY1-4" fmla="*/ 45719 h 6903719"/>
              <a:gd name="connsiteX2-5" fmla="*/ 12192000 w 12192000"/>
              <a:gd name="connsiteY2-6" fmla="*/ 6903719 h 6903719"/>
              <a:gd name="connsiteX3-7" fmla="*/ 0 w 12192000"/>
              <a:gd name="connsiteY3-8" fmla="*/ 6903719 h 6903719"/>
              <a:gd name="connsiteX4-9" fmla="*/ 8360229 w 12192000"/>
              <a:gd name="connsiteY4-10" fmla="*/ 0 h 6903719"/>
              <a:gd name="connsiteX0-11" fmla="*/ 8322129 w 12192000"/>
              <a:gd name="connsiteY0-12" fmla="*/ 7621 h 6858000"/>
              <a:gd name="connsiteX1-13" fmla="*/ 12192000 w 12192000"/>
              <a:gd name="connsiteY1-14" fmla="*/ 0 h 6858000"/>
              <a:gd name="connsiteX2-15" fmla="*/ 12192000 w 12192000"/>
              <a:gd name="connsiteY2-16" fmla="*/ 6858000 h 6858000"/>
              <a:gd name="connsiteX3-17" fmla="*/ 0 w 12192000"/>
              <a:gd name="connsiteY3-18" fmla="*/ 6858000 h 6858000"/>
              <a:gd name="connsiteX4-19" fmla="*/ 8322129 w 12192000"/>
              <a:gd name="connsiteY4-20" fmla="*/ 7621 h 6858000"/>
              <a:gd name="connsiteX0-21" fmla="*/ 3416300 w 7286171"/>
              <a:gd name="connsiteY0-22" fmla="*/ 7621 h 6858000"/>
              <a:gd name="connsiteX1-23" fmla="*/ 7286171 w 7286171"/>
              <a:gd name="connsiteY1-24" fmla="*/ 0 h 6858000"/>
              <a:gd name="connsiteX2-25" fmla="*/ 7286171 w 7286171"/>
              <a:gd name="connsiteY2-26" fmla="*/ 6858000 h 6858000"/>
              <a:gd name="connsiteX3-27" fmla="*/ 0 w 7286171"/>
              <a:gd name="connsiteY3-28" fmla="*/ 5508172 h 6858000"/>
              <a:gd name="connsiteX4-29" fmla="*/ 3416300 w 7286171"/>
              <a:gd name="connsiteY4-30" fmla="*/ 7621 h 6858000"/>
              <a:gd name="connsiteX0-31" fmla="*/ 3416300 w 7286171"/>
              <a:gd name="connsiteY0-32" fmla="*/ 7621 h 6969874"/>
              <a:gd name="connsiteX1-33" fmla="*/ 7286171 w 7286171"/>
              <a:gd name="connsiteY1-34" fmla="*/ 0 h 6969874"/>
              <a:gd name="connsiteX2-35" fmla="*/ 7286171 w 7286171"/>
              <a:gd name="connsiteY2-36" fmla="*/ 6858000 h 6969874"/>
              <a:gd name="connsiteX3-37" fmla="*/ 957942 w 7286171"/>
              <a:gd name="connsiteY3-38" fmla="*/ 6865257 h 6969874"/>
              <a:gd name="connsiteX4-39" fmla="*/ 0 w 7286171"/>
              <a:gd name="connsiteY4-40" fmla="*/ 5508172 h 6969874"/>
              <a:gd name="connsiteX5" fmla="*/ 3416300 w 7286171"/>
              <a:gd name="connsiteY5" fmla="*/ 7621 h 6969874"/>
              <a:gd name="connsiteX0-41" fmla="*/ 3416300 w 7286171"/>
              <a:gd name="connsiteY0-42" fmla="*/ 7621 h 6865257"/>
              <a:gd name="connsiteX1-43" fmla="*/ 7286171 w 7286171"/>
              <a:gd name="connsiteY1-44" fmla="*/ 0 h 6865257"/>
              <a:gd name="connsiteX2-45" fmla="*/ 7286171 w 7286171"/>
              <a:gd name="connsiteY2-46" fmla="*/ 6858000 h 6865257"/>
              <a:gd name="connsiteX3-47" fmla="*/ 957942 w 7286171"/>
              <a:gd name="connsiteY3-48" fmla="*/ 6865257 h 6865257"/>
              <a:gd name="connsiteX4-49" fmla="*/ 0 w 7286171"/>
              <a:gd name="connsiteY4-50" fmla="*/ 5508172 h 6865257"/>
              <a:gd name="connsiteX5-51" fmla="*/ 3416300 w 7286171"/>
              <a:gd name="connsiteY5-52" fmla="*/ 7621 h 6865257"/>
              <a:gd name="connsiteX0-53" fmla="*/ 3416300 w 7286171"/>
              <a:gd name="connsiteY0-54" fmla="*/ 7621 h 6865257"/>
              <a:gd name="connsiteX1-55" fmla="*/ 7286171 w 7286171"/>
              <a:gd name="connsiteY1-56" fmla="*/ 0 h 6865257"/>
              <a:gd name="connsiteX2-57" fmla="*/ 7286171 w 7286171"/>
              <a:gd name="connsiteY2-58" fmla="*/ 6858000 h 6865257"/>
              <a:gd name="connsiteX3-59" fmla="*/ 957942 w 7286171"/>
              <a:gd name="connsiteY3-60" fmla="*/ 6865257 h 6865257"/>
              <a:gd name="connsiteX4-61" fmla="*/ 0 w 7286171"/>
              <a:gd name="connsiteY4-62" fmla="*/ 5508172 h 6865257"/>
              <a:gd name="connsiteX5-63" fmla="*/ 3416300 w 7286171"/>
              <a:gd name="connsiteY5-64" fmla="*/ 7621 h 6865257"/>
              <a:gd name="connsiteX0-65" fmla="*/ 3416300 w 7286171"/>
              <a:gd name="connsiteY0-66" fmla="*/ 7621 h 6865257"/>
              <a:gd name="connsiteX1-67" fmla="*/ 7286171 w 7286171"/>
              <a:gd name="connsiteY1-68" fmla="*/ 0 h 6865257"/>
              <a:gd name="connsiteX2-69" fmla="*/ 7286171 w 7286171"/>
              <a:gd name="connsiteY2-70" fmla="*/ 6858000 h 6865257"/>
              <a:gd name="connsiteX3-71" fmla="*/ 957942 w 7286171"/>
              <a:gd name="connsiteY3-72" fmla="*/ 6865257 h 6865257"/>
              <a:gd name="connsiteX4-73" fmla="*/ 0 w 7286171"/>
              <a:gd name="connsiteY4-74" fmla="*/ 5508172 h 6865257"/>
              <a:gd name="connsiteX5-75" fmla="*/ 3416300 w 7286171"/>
              <a:gd name="connsiteY5-76" fmla="*/ 7621 h 6865257"/>
              <a:gd name="connsiteX0-77" fmla="*/ 3416300 w 7286171"/>
              <a:gd name="connsiteY0-78" fmla="*/ 7621 h 6865257"/>
              <a:gd name="connsiteX1-79" fmla="*/ 7286171 w 7286171"/>
              <a:gd name="connsiteY1-80" fmla="*/ 0 h 6865257"/>
              <a:gd name="connsiteX2-81" fmla="*/ 7286171 w 7286171"/>
              <a:gd name="connsiteY2-82" fmla="*/ 6858000 h 6865257"/>
              <a:gd name="connsiteX3-83" fmla="*/ 957942 w 7286171"/>
              <a:gd name="connsiteY3-84" fmla="*/ 6865257 h 6865257"/>
              <a:gd name="connsiteX4-85" fmla="*/ 0 w 7286171"/>
              <a:gd name="connsiteY4-86" fmla="*/ 5508172 h 6865257"/>
              <a:gd name="connsiteX5-87" fmla="*/ 3416300 w 7286171"/>
              <a:gd name="connsiteY5-88" fmla="*/ 7621 h 6865257"/>
              <a:gd name="connsiteX0-89" fmla="*/ 3967843 w 7837714"/>
              <a:gd name="connsiteY0-90" fmla="*/ 7621 h 6865257"/>
              <a:gd name="connsiteX1-91" fmla="*/ 7837714 w 7837714"/>
              <a:gd name="connsiteY1-92" fmla="*/ 0 h 6865257"/>
              <a:gd name="connsiteX2-93" fmla="*/ 7837714 w 7837714"/>
              <a:gd name="connsiteY2-94" fmla="*/ 6858000 h 6865257"/>
              <a:gd name="connsiteX3-95" fmla="*/ 1509485 w 7837714"/>
              <a:gd name="connsiteY3-96" fmla="*/ 6865257 h 6865257"/>
              <a:gd name="connsiteX4-97" fmla="*/ 0 w 7837714"/>
              <a:gd name="connsiteY4-98" fmla="*/ 5638800 h 6865257"/>
              <a:gd name="connsiteX5-99" fmla="*/ 3967843 w 7837714"/>
              <a:gd name="connsiteY5-100" fmla="*/ 7621 h 6865257"/>
              <a:gd name="connsiteX0-101" fmla="*/ 5070929 w 7837714"/>
              <a:gd name="connsiteY0-102" fmla="*/ 7621 h 6865257"/>
              <a:gd name="connsiteX1-103" fmla="*/ 7837714 w 7837714"/>
              <a:gd name="connsiteY1-104" fmla="*/ 0 h 6865257"/>
              <a:gd name="connsiteX2-105" fmla="*/ 7837714 w 7837714"/>
              <a:gd name="connsiteY2-106" fmla="*/ 6858000 h 6865257"/>
              <a:gd name="connsiteX3-107" fmla="*/ 1509485 w 7837714"/>
              <a:gd name="connsiteY3-108" fmla="*/ 6865257 h 6865257"/>
              <a:gd name="connsiteX4-109" fmla="*/ 0 w 7837714"/>
              <a:gd name="connsiteY4-110" fmla="*/ 5638800 h 6865257"/>
              <a:gd name="connsiteX5-111" fmla="*/ 5070929 w 7837714"/>
              <a:gd name="connsiteY5-112" fmla="*/ 7621 h 6865257"/>
              <a:gd name="connsiteX0-113" fmla="*/ 5909129 w 8675914"/>
              <a:gd name="connsiteY0-114" fmla="*/ 7621 h 6865257"/>
              <a:gd name="connsiteX1-115" fmla="*/ 8675914 w 8675914"/>
              <a:gd name="connsiteY1-116" fmla="*/ 0 h 6865257"/>
              <a:gd name="connsiteX2-117" fmla="*/ 8675914 w 8675914"/>
              <a:gd name="connsiteY2-118" fmla="*/ 6858000 h 6865257"/>
              <a:gd name="connsiteX3-119" fmla="*/ 2347685 w 8675914"/>
              <a:gd name="connsiteY3-120" fmla="*/ 6865257 h 6865257"/>
              <a:gd name="connsiteX4-121" fmla="*/ 0 w 8675914"/>
              <a:gd name="connsiteY4-122" fmla="*/ 5600700 h 6865257"/>
              <a:gd name="connsiteX5-123" fmla="*/ 5909129 w 8675914"/>
              <a:gd name="connsiteY5-124" fmla="*/ 7621 h 6865257"/>
              <a:gd name="connsiteX0-125" fmla="*/ 5909129 w 8675914"/>
              <a:gd name="connsiteY0-126" fmla="*/ 7621 h 6865257"/>
              <a:gd name="connsiteX1-127" fmla="*/ 8675914 w 8675914"/>
              <a:gd name="connsiteY1-128" fmla="*/ 0 h 6865257"/>
              <a:gd name="connsiteX2-129" fmla="*/ 8675914 w 8675914"/>
              <a:gd name="connsiteY2-130" fmla="*/ 6858000 h 6865257"/>
              <a:gd name="connsiteX3-131" fmla="*/ 1509485 w 8675914"/>
              <a:gd name="connsiteY3-132" fmla="*/ 6865257 h 6865257"/>
              <a:gd name="connsiteX4-133" fmla="*/ 0 w 8675914"/>
              <a:gd name="connsiteY4-134" fmla="*/ 5600700 h 6865257"/>
              <a:gd name="connsiteX5-135" fmla="*/ 5909129 w 8675914"/>
              <a:gd name="connsiteY5-136" fmla="*/ 7621 h 6865257"/>
              <a:gd name="connsiteX0-137" fmla="*/ 5909129 w 8675914"/>
              <a:gd name="connsiteY0-138" fmla="*/ 7621 h 6865257"/>
              <a:gd name="connsiteX1-139" fmla="*/ 8675914 w 8675914"/>
              <a:gd name="connsiteY1-140" fmla="*/ 0 h 6865257"/>
              <a:gd name="connsiteX2-141" fmla="*/ 8675914 w 8675914"/>
              <a:gd name="connsiteY2-142" fmla="*/ 6858000 h 6865257"/>
              <a:gd name="connsiteX3-143" fmla="*/ 1456145 w 8675914"/>
              <a:gd name="connsiteY3-144" fmla="*/ 6865257 h 6865257"/>
              <a:gd name="connsiteX4-145" fmla="*/ 0 w 8675914"/>
              <a:gd name="connsiteY4-146" fmla="*/ 5600700 h 6865257"/>
              <a:gd name="connsiteX5-147" fmla="*/ 5909129 w 8675914"/>
              <a:gd name="connsiteY5-148" fmla="*/ 7621 h 6865257"/>
              <a:gd name="connsiteX0-149" fmla="*/ 5909129 w 8675914"/>
              <a:gd name="connsiteY0-150" fmla="*/ 7621 h 6865257"/>
              <a:gd name="connsiteX1-151" fmla="*/ 8675914 w 8675914"/>
              <a:gd name="connsiteY1-152" fmla="*/ 0 h 6865257"/>
              <a:gd name="connsiteX2-153" fmla="*/ 8675914 w 8675914"/>
              <a:gd name="connsiteY2-154" fmla="*/ 6858000 h 6865257"/>
              <a:gd name="connsiteX3-155" fmla="*/ 1463765 w 8675914"/>
              <a:gd name="connsiteY3-156" fmla="*/ 6865257 h 6865257"/>
              <a:gd name="connsiteX4-157" fmla="*/ 0 w 8675914"/>
              <a:gd name="connsiteY4-158" fmla="*/ 5600700 h 6865257"/>
              <a:gd name="connsiteX5-159" fmla="*/ 5909129 w 8675914"/>
              <a:gd name="connsiteY5-160" fmla="*/ 7621 h 686525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51" y="connsiteY5-52"/>
              </a:cxn>
            </a:cxnLst>
            <a:rect l="l" t="t" r="r" b="b"/>
            <a:pathLst>
              <a:path w="8675914" h="6865257">
                <a:moveTo>
                  <a:pt x="5909129" y="7621"/>
                </a:moveTo>
                <a:lnTo>
                  <a:pt x="8675914" y="0"/>
                </a:lnTo>
                <a:lnTo>
                  <a:pt x="8675914" y="6858000"/>
                </a:lnTo>
                <a:lnTo>
                  <a:pt x="1463765" y="6865257"/>
                </a:lnTo>
                <a:lnTo>
                  <a:pt x="0" y="5600700"/>
                </a:lnTo>
                <a:lnTo>
                  <a:pt x="5909129" y="7621"/>
                </a:lnTo>
                <a:close/>
              </a:path>
            </a:pathLst>
          </a:cu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009410"/>
            <a:ext cx="12192000" cy="307022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82863" y="1696260"/>
            <a:ext cx="1939925" cy="238337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2"/>
          </p:nvPr>
        </p:nvSpPr>
        <p:spPr>
          <a:xfrm rot="20828860">
            <a:off x="838392" y="2097714"/>
            <a:ext cx="1669690" cy="278655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649259" y="4215236"/>
            <a:ext cx="8208912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5000" b="0" i="0">
                <a:solidFill>
                  <a:schemeClr val="tx1">
                    <a:lumMod val="65000"/>
                    <a:lumOff val="35000"/>
                  </a:schemeClr>
                </a:solidFill>
                <a:latin typeface="Bebas Neue" pitchFamily="34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3649258" y="4895035"/>
            <a:ext cx="8208913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9" name="Pentagon 8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90734" y="1982266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690734" y="4372540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34"/>
          </p:nvPr>
        </p:nvSpPr>
        <p:spPr>
          <a:xfrm>
            <a:off x="9818692" y="1562114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35"/>
          </p:nvPr>
        </p:nvSpPr>
        <p:spPr>
          <a:xfrm>
            <a:off x="9818692" y="3952388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entagon 10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  <p:bldP spid="8" grpId="0"/>
      <p:bldP spid="9" grpId="0"/>
      <p:bldP spid="10" grpId="0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90734" y="1575866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690734" y="3966140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34"/>
          </p:nvPr>
        </p:nvSpPr>
        <p:spPr>
          <a:xfrm>
            <a:off x="9818692" y="1155714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35"/>
          </p:nvPr>
        </p:nvSpPr>
        <p:spPr>
          <a:xfrm>
            <a:off x="9818692" y="3545988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24799" y="1910074"/>
            <a:ext cx="3200400" cy="3200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entagon 6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495800" y="2264228"/>
            <a:ext cx="3200400" cy="3200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entagon 6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86081" y="2004106"/>
            <a:ext cx="2520000" cy="25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390908" y="2004106"/>
            <a:ext cx="2520000" cy="25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295735" y="2004106"/>
            <a:ext cx="2520000" cy="25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00562" y="2004106"/>
            <a:ext cx="2520000" cy="25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5" name="Pentagon 1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/>
      <p:bldP spid="12" grpId="0"/>
      <p:bldP spid="13" grpId="0"/>
      <p:bldP spid="14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15" name="Pentagon 1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86081" y="2004106"/>
            <a:ext cx="2520000" cy="2520000"/>
          </a:xfrm>
          <a:prstGeom prst="ellipse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390908" y="2004106"/>
            <a:ext cx="2520000" cy="2520000"/>
          </a:xfrm>
          <a:prstGeom prst="ellipse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295735" y="2004106"/>
            <a:ext cx="2520000" cy="2520000"/>
          </a:xfrm>
          <a:prstGeom prst="ellipse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00562" y="2004106"/>
            <a:ext cx="2520000" cy="2520000"/>
          </a:xfrm>
          <a:prstGeom prst="ellipse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 nodePh="1">
                                  <p:stCondLst>
                                    <p:cond delay="15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 nodePh="1">
                                  <p:stCondLst>
                                    <p:cond delay="35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/>
      <p:bldP spid="18" grpId="0"/>
      <p:bldP spid="19" grpId="0"/>
      <p:bldP spid="20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-1" y="-1"/>
            <a:ext cx="4023360" cy="685800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085773" y="3"/>
            <a:ext cx="4023360" cy="685800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8171545" y="3"/>
            <a:ext cx="4023360" cy="685800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4757202"/>
            <a:ext cx="4023361" cy="168533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>
              <a:buNone/>
              <a:defRPr sz="135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4085776" y="4757202"/>
            <a:ext cx="4023361" cy="168533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>
            <a:lvl1pPr marL="0" indent="0">
              <a:buNone/>
              <a:defRPr sz="135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8171549" y="4757202"/>
            <a:ext cx="4023361" cy="168533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/>
          <a:lstStyle>
            <a:lvl1pPr marL="0" indent="0">
              <a:buNone/>
              <a:defRPr sz="135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57" hasCustomPrompt="1"/>
          </p:nvPr>
        </p:nvSpPr>
        <p:spPr>
          <a:xfrm>
            <a:off x="101817" y="4923610"/>
            <a:ext cx="1615791" cy="130120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ct val="90000"/>
              </a:lnSpc>
              <a:spcBef>
                <a:spcPts val="600"/>
              </a:spcBef>
              <a:buNone/>
              <a:defRPr sz="2800" b="0">
                <a:solidFill>
                  <a:schemeClr val="bg1">
                    <a:lumMod val="95000"/>
                  </a:schemeClr>
                </a:solidFill>
                <a:latin typeface="Bebas Neue" pitchFamily="34" charset="0"/>
              </a:defRPr>
            </a:lvl1pPr>
          </a:lstStyle>
          <a:p>
            <a:pPr lvl="0"/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58" hasCustomPrompt="1"/>
          </p:nvPr>
        </p:nvSpPr>
        <p:spPr>
          <a:xfrm>
            <a:off x="1717607" y="4923610"/>
            <a:ext cx="2157412" cy="130120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aseline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id-ID" dirty="0" smtClean="0"/>
              <a:t>Edit Text</a:t>
            </a:r>
            <a:endParaRPr lang="id-ID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59" hasCustomPrompt="1"/>
          </p:nvPr>
        </p:nvSpPr>
        <p:spPr>
          <a:xfrm>
            <a:off x="4202105" y="4930869"/>
            <a:ext cx="1615791" cy="130120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ct val="90000"/>
              </a:lnSpc>
              <a:spcBef>
                <a:spcPts val="600"/>
              </a:spcBef>
              <a:buNone/>
              <a:defRPr sz="2800" b="0">
                <a:solidFill>
                  <a:schemeClr val="bg1">
                    <a:lumMod val="95000"/>
                  </a:schemeClr>
                </a:solidFill>
                <a:latin typeface="Bebas Neue" pitchFamily="34" charset="0"/>
              </a:defRPr>
            </a:lvl1pPr>
          </a:lstStyle>
          <a:p>
            <a:pPr lvl="0"/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60" hasCustomPrompt="1"/>
          </p:nvPr>
        </p:nvSpPr>
        <p:spPr>
          <a:xfrm>
            <a:off x="5817895" y="4930869"/>
            <a:ext cx="2157412" cy="130120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aseline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id-ID" dirty="0" smtClean="0"/>
              <a:t>Edit Text</a:t>
            </a:r>
            <a:endParaRPr lang="id-ID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61" hasCustomPrompt="1"/>
          </p:nvPr>
        </p:nvSpPr>
        <p:spPr>
          <a:xfrm>
            <a:off x="8287881" y="4938129"/>
            <a:ext cx="1615791" cy="130120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ct val="90000"/>
              </a:lnSpc>
              <a:spcBef>
                <a:spcPts val="600"/>
              </a:spcBef>
              <a:buNone/>
              <a:defRPr sz="2800" b="0">
                <a:solidFill>
                  <a:schemeClr val="bg1">
                    <a:lumMod val="95000"/>
                  </a:schemeClr>
                </a:solidFill>
                <a:latin typeface="Bebas Neue" pitchFamily="34" charset="0"/>
              </a:defRPr>
            </a:lvl1pPr>
          </a:lstStyle>
          <a:p>
            <a:pPr lvl="0"/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62" hasCustomPrompt="1"/>
          </p:nvPr>
        </p:nvSpPr>
        <p:spPr>
          <a:xfrm>
            <a:off x="9903671" y="4938129"/>
            <a:ext cx="2157412" cy="130120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aseline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id-ID" dirty="0" smtClean="0"/>
              <a:t>Edit Text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6125032" y="3077147"/>
            <a:ext cx="2728685" cy="1770623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25028" y="4847775"/>
            <a:ext cx="6066971" cy="201023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2" y="0"/>
            <a:ext cx="3352801" cy="1625600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2" y="1625606"/>
            <a:ext cx="3352801" cy="322217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-3" y="4847777"/>
            <a:ext cx="6125032" cy="2010229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352803" y="3077029"/>
            <a:ext cx="2772231" cy="1770742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52801" y="-1"/>
            <a:ext cx="5500915" cy="3077029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8853716" y="-1"/>
            <a:ext cx="3338285" cy="3077029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8853715" y="3077029"/>
            <a:ext cx="3338284" cy="1770742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-7262" y="2184405"/>
            <a:ext cx="12199260" cy="2133601"/>
          </a:xfrm>
          <a:prstGeom prst="rect">
            <a:avLst/>
          </a:prstGeom>
          <a:solidFill>
            <a:schemeClr val="accent1">
              <a:alpha val="79000"/>
            </a:schemeClr>
          </a:solidFill>
        </p:spPr>
        <p:txBody>
          <a:bodyPr/>
          <a:lstStyle>
            <a:lvl1pPr marL="0" indent="0">
              <a:buNone/>
              <a:defRPr sz="135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uiExpand="1" build="p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806574"/>
            <a:ext cx="12192000" cy="307022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82863" y="2493424"/>
            <a:ext cx="1939925" cy="238337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 rot="20828860">
            <a:off x="838392" y="2894878"/>
            <a:ext cx="1669690" cy="278655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15" name="Pentagon 1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723822"/>
            <a:ext cx="12192000" cy="26416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" name="Pentagon 2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TextBox 3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4" grpId="0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8176939" y="2214568"/>
            <a:ext cx="3180502" cy="309766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entagon 6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animBg="1"/>
      <p:bldP spid="8" grpId="0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1935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22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838700" y="0"/>
            <a:ext cx="241935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9677400" y="0"/>
            <a:ext cx="251460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2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2419350" y="2419350"/>
            <a:ext cx="241935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28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7258050" y="2419350"/>
            <a:ext cx="241935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4" grpId="0"/>
      <p:bldP spid="26" grpId="0"/>
      <p:bldP spid="28" grpId="0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343241" y="1954239"/>
            <a:ext cx="2030990" cy="351073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13" name="Pentagon 12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animBg="1"/>
      <p:bldP spid="14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2294273" y="1967182"/>
            <a:ext cx="2722896" cy="2722896"/>
          </a:xfrm>
          <a:prstGeom prst="ellipse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Pentagon 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5222196" y="2305050"/>
            <a:ext cx="1779854" cy="2930829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entagon 11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animBg="1"/>
      <p:bldP spid="13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"/>
            <a:ext cx="12192000" cy="198555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3753382" y="615600"/>
            <a:ext cx="7157527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r">
              <a:lnSpc>
                <a:spcPct val="90000"/>
              </a:lnSpc>
              <a:defRPr sz="5000" b="0" i="0">
                <a:solidFill>
                  <a:schemeClr val="bg1"/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5089743" y="1295399"/>
            <a:ext cx="5821166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r">
              <a:lnSpc>
                <a:spcPct val="90000"/>
              </a:lnSpc>
              <a:spcBef>
                <a:spcPts val="1200"/>
              </a:spcBef>
              <a:buNone/>
              <a:defRPr sz="16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4" name="Pentagon 3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/>
      <p:bldP spid="5" grpId="0"/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133589" y="2391629"/>
            <a:ext cx="1794930" cy="292245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316102" y="2391629"/>
            <a:ext cx="1774611" cy="292245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90734" y="2066484"/>
            <a:ext cx="5089357" cy="3672579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entagon 11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  <p:bldP spid="12" grpId="0" animBg="1"/>
      <p:bldP spid="13" grpId="0"/>
    </p:bld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8293609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l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690734" y="1124364"/>
            <a:ext cx="6745133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4" name="Pentagon 3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/>
      <p:bldP spid="5" grpId="0"/>
    </p:bld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5162997"/>
            <a:ext cx="12192000" cy="16950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611087"/>
            <a:ext cx="12191999" cy="355191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 animBg="1"/>
      <p:bldP spid="7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5451" y="2700076"/>
            <a:ext cx="1911726" cy="2949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690644" y="3609143"/>
            <a:ext cx="1424155" cy="221195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64457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grpSp>
        <p:nvGrpSpPr>
          <p:cNvPr id="4" name="Group 3"/>
          <p:cNvGrpSpPr/>
          <p:nvPr userDrawn="1"/>
        </p:nvGrpSpPr>
        <p:grpSpPr>
          <a:xfrm rot="16200000">
            <a:off x="11656458" y="6223981"/>
            <a:ext cx="465137" cy="605948"/>
            <a:chOff x="5859463" y="6252052"/>
            <a:chExt cx="465137" cy="605948"/>
          </a:xfrm>
          <a:solidFill>
            <a:schemeClr val="accent1"/>
          </a:solidFill>
        </p:grpSpPr>
        <p:sp>
          <p:nvSpPr>
            <p:cNvPr id="5" name="Rectangle 4"/>
            <p:cNvSpPr/>
            <p:nvPr userDrawn="1"/>
          </p:nvSpPr>
          <p:spPr>
            <a:xfrm>
              <a:off x="5859463" y="6464300"/>
              <a:ext cx="465137" cy="3937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Isosceles Triangle 5"/>
            <p:cNvSpPr/>
            <p:nvPr userDrawn="1"/>
          </p:nvSpPr>
          <p:spPr>
            <a:xfrm>
              <a:off x="5859463" y="6252052"/>
              <a:ext cx="465137" cy="21224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7" name="TextBox 6"/>
          <p:cNvSpPr txBox="1"/>
          <p:nvPr userDrawn="1"/>
        </p:nvSpPr>
        <p:spPr>
          <a:xfrm>
            <a:off x="11672330" y="6357679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6960924" y="-331282"/>
            <a:ext cx="5461506" cy="4997228"/>
          </a:xfrm>
          <a:custGeom>
            <a:avLst/>
            <a:gdLst>
              <a:gd name="connsiteX0" fmla="*/ 0 w 2146806"/>
              <a:gd name="connsiteY0" fmla="*/ 0 h 3451003"/>
              <a:gd name="connsiteX1" fmla="*/ 2146806 w 2146806"/>
              <a:gd name="connsiteY1" fmla="*/ 0 h 3451003"/>
              <a:gd name="connsiteX2" fmla="*/ 2146806 w 2146806"/>
              <a:gd name="connsiteY2" fmla="*/ 3451003 h 3451003"/>
              <a:gd name="connsiteX3" fmla="*/ 0 w 2146806"/>
              <a:gd name="connsiteY3" fmla="*/ 3451003 h 3451003"/>
              <a:gd name="connsiteX4" fmla="*/ 0 w 2146806"/>
              <a:gd name="connsiteY4" fmla="*/ 0 h 3451003"/>
              <a:gd name="connsiteX0-1" fmla="*/ 0 w 4061331"/>
              <a:gd name="connsiteY0-2" fmla="*/ 939800 h 4390803"/>
              <a:gd name="connsiteX1-3" fmla="*/ 4061331 w 4061331"/>
              <a:gd name="connsiteY1-4" fmla="*/ 0 h 4390803"/>
              <a:gd name="connsiteX2-5" fmla="*/ 2146806 w 4061331"/>
              <a:gd name="connsiteY2-6" fmla="*/ 4390803 h 4390803"/>
              <a:gd name="connsiteX3-7" fmla="*/ 0 w 4061331"/>
              <a:gd name="connsiteY3-8" fmla="*/ 4390803 h 4390803"/>
              <a:gd name="connsiteX4-9" fmla="*/ 0 w 4061331"/>
              <a:gd name="connsiteY4-10" fmla="*/ 939800 h 4390803"/>
              <a:gd name="connsiteX0-11" fmla="*/ 0 w 4740781"/>
              <a:gd name="connsiteY0-12" fmla="*/ 1390650 h 4841653"/>
              <a:gd name="connsiteX1-13" fmla="*/ 4740781 w 4740781"/>
              <a:gd name="connsiteY1-14" fmla="*/ 0 h 4841653"/>
              <a:gd name="connsiteX2-15" fmla="*/ 2146806 w 4740781"/>
              <a:gd name="connsiteY2-16" fmla="*/ 4841653 h 4841653"/>
              <a:gd name="connsiteX3-17" fmla="*/ 0 w 4740781"/>
              <a:gd name="connsiteY3-18" fmla="*/ 4841653 h 4841653"/>
              <a:gd name="connsiteX4-19" fmla="*/ 0 w 4740781"/>
              <a:gd name="connsiteY4-20" fmla="*/ 1390650 h 4841653"/>
              <a:gd name="connsiteX0-21" fmla="*/ 0 w 4740781"/>
              <a:gd name="connsiteY0-22" fmla="*/ 1390650 h 4841653"/>
              <a:gd name="connsiteX1-23" fmla="*/ 4740781 w 4740781"/>
              <a:gd name="connsiteY1-24" fmla="*/ 0 h 4841653"/>
              <a:gd name="connsiteX2-25" fmla="*/ 4293106 w 4740781"/>
              <a:gd name="connsiteY2-26" fmla="*/ 4486053 h 4841653"/>
              <a:gd name="connsiteX3-27" fmla="*/ 0 w 4740781"/>
              <a:gd name="connsiteY3-28" fmla="*/ 4841653 h 4841653"/>
              <a:gd name="connsiteX4-29" fmla="*/ 0 w 4740781"/>
              <a:gd name="connsiteY4-30" fmla="*/ 1390650 h 4841653"/>
              <a:gd name="connsiteX0-31" fmla="*/ 0 w 4740781"/>
              <a:gd name="connsiteY0-32" fmla="*/ 1390650 h 4841653"/>
              <a:gd name="connsiteX1-33" fmla="*/ 4740781 w 4740781"/>
              <a:gd name="connsiteY1-34" fmla="*/ 0 h 4841653"/>
              <a:gd name="connsiteX2-35" fmla="*/ 4296281 w 4740781"/>
              <a:gd name="connsiteY2-36" fmla="*/ 4498753 h 4841653"/>
              <a:gd name="connsiteX3-37" fmla="*/ 0 w 4740781"/>
              <a:gd name="connsiteY3-38" fmla="*/ 4841653 h 4841653"/>
              <a:gd name="connsiteX4-39" fmla="*/ 0 w 4740781"/>
              <a:gd name="connsiteY4-40" fmla="*/ 1390650 h 4841653"/>
              <a:gd name="connsiteX0-41" fmla="*/ 720725 w 5461506"/>
              <a:gd name="connsiteY0-42" fmla="*/ 1390650 h 4997228"/>
              <a:gd name="connsiteX1-43" fmla="*/ 5461506 w 5461506"/>
              <a:gd name="connsiteY1-44" fmla="*/ 0 h 4997228"/>
              <a:gd name="connsiteX2-45" fmla="*/ 5017006 w 5461506"/>
              <a:gd name="connsiteY2-46" fmla="*/ 4498753 h 4997228"/>
              <a:gd name="connsiteX3-47" fmla="*/ 0 w 5461506"/>
              <a:gd name="connsiteY3-48" fmla="*/ 4997228 h 4997228"/>
              <a:gd name="connsiteX4-49" fmla="*/ 720725 w 5461506"/>
              <a:gd name="connsiteY4-50" fmla="*/ 1390650 h 499722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461506" h="4997228">
                <a:moveTo>
                  <a:pt x="720725" y="1390650"/>
                </a:moveTo>
                <a:lnTo>
                  <a:pt x="5461506" y="0"/>
                </a:lnTo>
                <a:lnTo>
                  <a:pt x="5017006" y="4498753"/>
                </a:lnTo>
                <a:lnTo>
                  <a:pt x="0" y="4997228"/>
                </a:lnTo>
                <a:lnTo>
                  <a:pt x="720725" y="1390650"/>
                </a:lnTo>
                <a:close/>
              </a:path>
            </a:pathLst>
          </a:custGeom>
          <a:noFill/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3624674" y="3219739"/>
            <a:ext cx="4119504" cy="260484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078515" y="2243680"/>
            <a:ext cx="4064000" cy="238034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355" y="914400"/>
            <a:ext cx="5039995" cy="1883410"/>
          </a:xfrm>
          <a:prstGeom prst="rect">
            <a:avLst/>
          </a:prstGeom>
          <a:solidFill>
            <a:schemeClr val="accent3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/>
        </p:nvSpPr>
        <p:spPr>
          <a:xfrm>
            <a:off x="313509" y="1085850"/>
            <a:ext cx="5408022" cy="11988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id-ID" sz="36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Railway Wagon / Coach</a:t>
            </a:r>
          </a:p>
          <a:p>
            <a:r>
              <a:rPr lang="en-US" altLang="id-ID" sz="36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Tracking Solution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633747" y="2407920"/>
            <a:ext cx="3807433" cy="3261569"/>
            <a:chOff x="705680" y="2197089"/>
            <a:chExt cx="3882793" cy="3287907"/>
          </a:xfrm>
        </p:grpSpPr>
        <p:sp>
          <p:nvSpPr>
            <p:cNvPr id="77" name="Freeform 5"/>
            <p:cNvSpPr/>
            <p:nvPr/>
          </p:nvSpPr>
          <p:spPr bwMode="auto">
            <a:xfrm>
              <a:off x="2073563" y="4754746"/>
              <a:ext cx="1147027" cy="730250"/>
            </a:xfrm>
            <a:custGeom>
              <a:avLst/>
              <a:gdLst>
                <a:gd name="T0" fmla="*/ 2164 w 2572"/>
                <a:gd name="T1" fmla="*/ 0 h 1638"/>
                <a:gd name="T2" fmla="*/ 269 w 2572"/>
                <a:gd name="T3" fmla="*/ 1081 h 1638"/>
                <a:gd name="T4" fmla="*/ 255 w 2572"/>
                <a:gd name="T5" fmla="*/ 1115 h 1638"/>
                <a:gd name="T6" fmla="*/ 239 w 2572"/>
                <a:gd name="T7" fmla="*/ 1148 h 1638"/>
                <a:gd name="T8" fmla="*/ 199 w 2572"/>
                <a:gd name="T9" fmla="*/ 1214 h 1638"/>
                <a:gd name="T10" fmla="*/ 154 w 2572"/>
                <a:gd name="T11" fmla="*/ 1278 h 1638"/>
                <a:gd name="T12" fmla="*/ 109 w 2572"/>
                <a:gd name="T13" fmla="*/ 1338 h 1638"/>
                <a:gd name="T14" fmla="*/ 33 w 2572"/>
                <a:gd name="T15" fmla="*/ 1435 h 1638"/>
                <a:gd name="T16" fmla="*/ 9 w 2572"/>
                <a:gd name="T17" fmla="*/ 1470 h 1638"/>
                <a:gd name="T18" fmla="*/ 3 w 2572"/>
                <a:gd name="T19" fmla="*/ 1483 h 1638"/>
                <a:gd name="T20" fmla="*/ 0 w 2572"/>
                <a:gd name="T21" fmla="*/ 1493 h 1638"/>
                <a:gd name="T22" fmla="*/ 1 w 2572"/>
                <a:gd name="T23" fmla="*/ 1559 h 1638"/>
                <a:gd name="T24" fmla="*/ 5 w 2572"/>
                <a:gd name="T25" fmla="*/ 1576 h 1638"/>
                <a:gd name="T26" fmla="*/ 13 w 2572"/>
                <a:gd name="T27" fmla="*/ 1592 h 1638"/>
                <a:gd name="T28" fmla="*/ 25 w 2572"/>
                <a:gd name="T29" fmla="*/ 1606 h 1638"/>
                <a:gd name="T30" fmla="*/ 39 w 2572"/>
                <a:gd name="T31" fmla="*/ 1618 h 1638"/>
                <a:gd name="T32" fmla="*/ 56 w 2572"/>
                <a:gd name="T33" fmla="*/ 1627 h 1638"/>
                <a:gd name="T34" fmla="*/ 75 w 2572"/>
                <a:gd name="T35" fmla="*/ 1634 h 1638"/>
                <a:gd name="T36" fmla="*/ 96 w 2572"/>
                <a:gd name="T37" fmla="*/ 1637 h 1638"/>
                <a:gd name="T38" fmla="*/ 2466 w 2572"/>
                <a:gd name="T39" fmla="*/ 1638 h 1638"/>
                <a:gd name="T40" fmla="*/ 2487 w 2572"/>
                <a:gd name="T41" fmla="*/ 1636 h 1638"/>
                <a:gd name="T42" fmla="*/ 2507 w 2572"/>
                <a:gd name="T43" fmla="*/ 1631 h 1638"/>
                <a:gd name="T44" fmla="*/ 2525 w 2572"/>
                <a:gd name="T45" fmla="*/ 1623 h 1638"/>
                <a:gd name="T46" fmla="*/ 2541 w 2572"/>
                <a:gd name="T47" fmla="*/ 1612 h 1638"/>
                <a:gd name="T48" fmla="*/ 2554 w 2572"/>
                <a:gd name="T49" fmla="*/ 1599 h 1638"/>
                <a:gd name="T50" fmla="*/ 2564 w 2572"/>
                <a:gd name="T51" fmla="*/ 1584 h 1638"/>
                <a:gd name="T52" fmla="*/ 2570 w 2572"/>
                <a:gd name="T53" fmla="*/ 1568 h 1638"/>
                <a:gd name="T54" fmla="*/ 2572 w 2572"/>
                <a:gd name="T55" fmla="*/ 1551 h 1638"/>
                <a:gd name="T56" fmla="*/ 2572 w 2572"/>
                <a:gd name="T57" fmla="*/ 1488 h 1638"/>
                <a:gd name="T58" fmla="*/ 2567 w 2572"/>
                <a:gd name="T59" fmla="*/ 1476 h 1638"/>
                <a:gd name="T60" fmla="*/ 2552 w 2572"/>
                <a:gd name="T61" fmla="*/ 1452 h 1638"/>
                <a:gd name="T62" fmla="*/ 2502 w 2572"/>
                <a:gd name="T63" fmla="*/ 1385 h 1638"/>
                <a:gd name="T64" fmla="*/ 2436 w 2572"/>
                <a:gd name="T65" fmla="*/ 1300 h 1638"/>
                <a:gd name="T66" fmla="*/ 2391 w 2572"/>
                <a:gd name="T67" fmla="*/ 1235 h 1638"/>
                <a:gd name="T68" fmla="*/ 2349 w 2572"/>
                <a:gd name="T69" fmla="*/ 1168 h 1638"/>
                <a:gd name="T70" fmla="*/ 2321 w 2572"/>
                <a:gd name="T71" fmla="*/ 1116 h 1638"/>
                <a:gd name="T72" fmla="*/ 2307 w 2572"/>
                <a:gd name="T73" fmla="*/ 1081 h 1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572" h="1638">
                  <a:moveTo>
                    <a:pt x="2301" y="1064"/>
                  </a:moveTo>
                  <a:lnTo>
                    <a:pt x="2164" y="0"/>
                  </a:lnTo>
                  <a:lnTo>
                    <a:pt x="409" y="0"/>
                  </a:lnTo>
                  <a:lnTo>
                    <a:pt x="269" y="1081"/>
                  </a:lnTo>
                  <a:lnTo>
                    <a:pt x="263" y="1098"/>
                  </a:lnTo>
                  <a:lnTo>
                    <a:pt x="255" y="1115"/>
                  </a:lnTo>
                  <a:lnTo>
                    <a:pt x="247" y="1132"/>
                  </a:lnTo>
                  <a:lnTo>
                    <a:pt x="239" y="1148"/>
                  </a:lnTo>
                  <a:lnTo>
                    <a:pt x="220" y="1182"/>
                  </a:lnTo>
                  <a:lnTo>
                    <a:pt x="199" y="1214"/>
                  </a:lnTo>
                  <a:lnTo>
                    <a:pt x="178" y="1247"/>
                  </a:lnTo>
                  <a:lnTo>
                    <a:pt x="154" y="1278"/>
                  </a:lnTo>
                  <a:lnTo>
                    <a:pt x="132" y="1309"/>
                  </a:lnTo>
                  <a:lnTo>
                    <a:pt x="109" y="1338"/>
                  </a:lnTo>
                  <a:lnTo>
                    <a:pt x="68" y="1390"/>
                  </a:lnTo>
                  <a:lnTo>
                    <a:pt x="33" y="1435"/>
                  </a:lnTo>
                  <a:lnTo>
                    <a:pt x="19" y="1454"/>
                  </a:lnTo>
                  <a:lnTo>
                    <a:pt x="9" y="1470"/>
                  </a:lnTo>
                  <a:lnTo>
                    <a:pt x="5" y="1477"/>
                  </a:lnTo>
                  <a:lnTo>
                    <a:pt x="3" y="1483"/>
                  </a:lnTo>
                  <a:lnTo>
                    <a:pt x="1" y="1489"/>
                  </a:lnTo>
                  <a:lnTo>
                    <a:pt x="0" y="1493"/>
                  </a:lnTo>
                  <a:lnTo>
                    <a:pt x="0" y="1551"/>
                  </a:lnTo>
                  <a:lnTo>
                    <a:pt x="1" y="1559"/>
                  </a:lnTo>
                  <a:lnTo>
                    <a:pt x="2" y="1568"/>
                  </a:lnTo>
                  <a:lnTo>
                    <a:pt x="5" y="1576"/>
                  </a:lnTo>
                  <a:lnTo>
                    <a:pt x="9" y="1584"/>
                  </a:lnTo>
                  <a:lnTo>
                    <a:pt x="13" y="1592"/>
                  </a:lnTo>
                  <a:lnTo>
                    <a:pt x="19" y="1599"/>
                  </a:lnTo>
                  <a:lnTo>
                    <a:pt x="25" y="1606"/>
                  </a:lnTo>
                  <a:lnTo>
                    <a:pt x="32" y="1612"/>
                  </a:lnTo>
                  <a:lnTo>
                    <a:pt x="39" y="1618"/>
                  </a:lnTo>
                  <a:lnTo>
                    <a:pt x="47" y="1623"/>
                  </a:lnTo>
                  <a:lnTo>
                    <a:pt x="56" y="1627"/>
                  </a:lnTo>
                  <a:lnTo>
                    <a:pt x="65" y="1631"/>
                  </a:lnTo>
                  <a:lnTo>
                    <a:pt x="75" y="1634"/>
                  </a:lnTo>
                  <a:lnTo>
                    <a:pt x="86" y="1636"/>
                  </a:lnTo>
                  <a:lnTo>
                    <a:pt x="96" y="1637"/>
                  </a:lnTo>
                  <a:lnTo>
                    <a:pt x="107" y="1638"/>
                  </a:lnTo>
                  <a:lnTo>
                    <a:pt x="2466" y="1638"/>
                  </a:lnTo>
                  <a:lnTo>
                    <a:pt x="2476" y="1637"/>
                  </a:lnTo>
                  <a:lnTo>
                    <a:pt x="2487" y="1636"/>
                  </a:lnTo>
                  <a:lnTo>
                    <a:pt x="2497" y="1634"/>
                  </a:lnTo>
                  <a:lnTo>
                    <a:pt x="2507" y="1631"/>
                  </a:lnTo>
                  <a:lnTo>
                    <a:pt x="2516" y="1627"/>
                  </a:lnTo>
                  <a:lnTo>
                    <a:pt x="2525" y="1623"/>
                  </a:lnTo>
                  <a:lnTo>
                    <a:pt x="2533" y="1618"/>
                  </a:lnTo>
                  <a:lnTo>
                    <a:pt x="2541" y="1612"/>
                  </a:lnTo>
                  <a:lnTo>
                    <a:pt x="2548" y="1606"/>
                  </a:lnTo>
                  <a:lnTo>
                    <a:pt x="2554" y="1599"/>
                  </a:lnTo>
                  <a:lnTo>
                    <a:pt x="2559" y="1592"/>
                  </a:lnTo>
                  <a:lnTo>
                    <a:pt x="2564" y="1584"/>
                  </a:lnTo>
                  <a:lnTo>
                    <a:pt x="2567" y="1576"/>
                  </a:lnTo>
                  <a:lnTo>
                    <a:pt x="2570" y="1568"/>
                  </a:lnTo>
                  <a:lnTo>
                    <a:pt x="2572" y="1559"/>
                  </a:lnTo>
                  <a:lnTo>
                    <a:pt x="2572" y="1551"/>
                  </a:lnTo>
                  <a:lnTo>
                    <a:pt x="2572" y="1493"/>
                  </a:lnTo>
                  <a:lnTo>
                    <a:pt x="2572" y="1488"/>
                  </a:lnTo>
                  <a:lnTo>
                    <a:pt x="2570" y="1483"/>
                  </a:lnTo>
                  <a:lnTo>
                    <a:pt x="2567" y="1476"/>
                  </a:lnTo>
                  <a:lnTo>
                    <a:pt x="2563" y="1469"/>
                  </a:lnTo>
                  <a:lnTo>
                    <a:pt x="2552" y="1452"/>
                  </a:lnTo>
                  <a:lnTo>
                    <a:pt x="2538" y="1432"/>
                  </a:lnTo>
                  <a:lnTo>
                    <a:pt x="2502" y="1385"/>
                  </a:lnTo>
                  <a:lnTo>
                    <a:pt x="2459" y="1330"/>
                  </a:lnTo>
                  <a:lnTo>
                    <a:pt x="2436" y="1300"/>
                  </a:lnTo>
                  <a:lnTo>
                    <a:pt x="2413" y="1268"/>
                  </a:lnTo>
                  <a:lnTo>
                    <a:pt x="2391" y="1235"/>
                  </a:lnTo>
                  <a:lnTo>
                    <a:pt x="2369" y="1202"/>
                  </a:lnTo>
                  <a:lnTo>
                    <a:pt x="2349" y="1168"/>
                  </a:lnTo>
                  <a:lnTo>
                    <a:pt x="2330" y="1133"/>
                  </a:lnTo>
                  <a:lnTo>
                    <a:pt x="2321" y="1116"/>
                  </a:lnTo>
                  <a:lnTo>
                    <a:pt x="2314" y="1098"/>
                  </a:lnTo>
                  <a:lnTo>
                    <a:pt x="2307" y="1081"/>
                  </a:lnTo>
                  <a:lnTo>
                    <a:pt x="2301" y="10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78" name="Freeform 6"/>
            <p:cNvSpPr/>
            <p:nvPr/>
          </p:nvSpPr>
          <p:spPr bwMode="auto">
            <a:xfrm>
              <a:off x="2240986" y="4754746"/>
              <a:ext cx="812181" cy="124677"/>
            </a:xfrm>
            <a:custGeom>
              <a:avLst/>
              <a:gdLst>
                <a:gd name="T0" fmla="*/ 36 w 1826"/>
                <a:gd name="T1" fmla="*/ 0 h 277"/>
                <a:gd name="T2" fmla="*/ 0 w 1826"/>
                <a:gd name="T3" fmla="*/ 277 h 277"/>
                <a:gd name="T4" fmla="*/ 1826 w 1826"/>
                <a:gd name="T5" fmla="*/ 277 h 277"/>
                <a:gd name="T6" fmla="*/ 1791 w 1826"/>
                <a:gd name="T7" fmla="*/ 0 h 277"/>
                <a:gd name="T8" fmla="*/ 36 w 1826"/>
                <a:gd name="T9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6" h="277">
                  <a:moveTo>
                    <a:pt x="36" y="0"/>
                  </a:moveTo>
                  <a:lnTo>
                    <a:pt x="0" y="277"/>
                  </a:lnTo>
                  <a:lnTo>
                    <a:pt x="1826" y="277"/>
                  </a:lnTo>
                  <a:lnTo>
                    <a:pt x="1791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79" name="Freeform 7"/>
            <p:cNvSpPr/>
            <p:nvPr/>
          </p:nvSpPr>
          <p:spPr bwMode="auto">
            <a:xfrm>
              <a:off x="705680" y="2197089"/>
              <a:ext cx="3882793" cy="2602183"/>
            </a:xfrm>
            <a:custGeom>
              <a:avLst/>
              <a:gdLst>
                <a:gd name="T0" fmla="*/ 8720 w 8721"/>
                <a:gd name="T1" fmla="*/ 5652 h 5846"/>
                <a:gd name="T2" fmla="*/ 8718 w 8721"/>
                <a:gd name="T3" fmla="*/ 5672 h 5846"/>
                <a:gd name="T4" fmla="*/ 8711 w 8721"/>
                <a:gd name="T5" fmla="*/ 5702 h 5846"/>
                <a:gd name="T6" fmla="*/ 8696 w 8721"/>
                <a:gd name="T7" fmla="*/ 5738 h 5846"/>
                <a:gd name="T8" fmla="*/ 8674 w 8721"/>
                <a:gd name="T9" fmla="*/ 5771 h 5846"/>
                <a:gd name="T10" fmla="*/ 8646 w 8721"/>
                <a:gd name="T11" fmla="*/ 5800 h 5846"/>
                <a:gd name="T12" fmla="*/ 8614 w 8721"/>
                <a:gd name="T13" fmla="*/ 5822 h 5846"/>
                <a:gd name="T14" fmla="*/ 8577 w 8721"/>
                <a:gd name="T15" fmla="*/ 5837 h 5846"/>
                <a:gd name="T16" fmla="*/ 8548 w 8721"/>
                <a:gd name="T17" fmla="*/ 5844 h 5846"/>
                <a:gd name="T18" fmla="*/ 8527 w 8721"/>
                <a:gd name="T19" fmla="*/ 5846 h 5846"/>
                <a:gd name="T20" fmla="*/ 205 w 8721"/>
                <a:gd name="T21" fmla="*/ 5846 h 5846"/>
                <a:gd name="T22" fmla="*/ 184 w 8721"/>
                <a:gd name="T23" fmla="*/ 5845 h 5846"/>
                <a:gd name="T24" fmla="*/ 163 w 8721"/>
                <a:gd name="T25" fmla="*/ 5842 h 5846"/>
                <a:gd name="T26" fmla="*/ 125 w 8721"/>
                <a:gd name="T27" fmla="*/ 5830 h 5846"/>
                <a:gd name="T28" fmla="*/ 90 w 8721"/>
                <a:gd name="T29" fmla="*/ 5811 h 5846"/>
                <a:gd name="T30" fmla="*/ 60 w 8721"/>
                <a:gd name="T31" fmla="*/ 5785 h 5846"/>
                <a:gd name="T32" fmla="*/ 35 w 8721"/>
                <a:gd name="T33" fmla="*/ 5755 h 5846"/>
                <a:gd name="T34" fmla="*/ 16 w 8721"/>
                <a:gd name="T35" fmla="*/ 5721 h 5846"/>
                <a:gd name="T36" fmla="*/ 4 w 8721"/>
                <a:gd name="T37" fmla="*/ 5682 h 5846"/>
                <a:gd name="T38" fmla="*/ 1 w 8721"/>
                <a:gd name="T39" fmla="*/ 5662 h 5846"/>
                <a:gd name="T40" fmla="*/ 0 w 8721"/>
                <a:gd name="T41" fmla="*/ 5641 h 5846"/>
                <a:gd name="T42" fmla="*/ 0 w 8721"/>
                <a:gd name="T43" fmla="*/ 194 h 5846"/>
                <a:gd name="T44" fmla="*/ 2 w 8721"/>
                <a:gd name="T45" fmla="*/ 174 h 5846"/>
                <a:gd name="T46" fmla="*/ 9 w 8721"/>
                <a:gd name="T47" fmla="*/ 143 h 5846"/>
                <a:gd name="T48" fmla="*/ 25 w 8721"/>
                <a:gd name="T49" fmla="*/ 107 h 5846"/>
                <a:gd name="T50" fmla="*/ 47 w 8721"/>
                <a:gd name="T51" fmla="*/ 74 h 5846"/>
                <a:gd name="T52" fmla="*/ 74 w 8721"/>
                <a:gd name="T53" fmla="*/ 47 h 5846"/>
                <a:gd name="T54" fmla="*/ 107 w 8721"/>
                <a:gd name="T55" fmla="*/ 25 h 5846"/>
                <a:gd name="T56" fmla="*/ 143 w 8721"/>
                <a:gd name="T57" fmla="*/ 9 h 5846"/>
                <a:gd name="T58" fmla="*/ 174 w 8721"/>
                <a:gd name="T59" fmla="*/ 2 h 5846"/>
                <a:gd name="T60" fmla="*/ 194 w 8721"/>
                <a:gd name="T61" fmla="*/ 0 h 5846"/>
                <a:gd name="T62" fmla="*/ 8517 w 8721"/>
                <a:gd name="T63" fmla="*/ 0 h 5846"/>
                <a:gd name="T64" fmla="*/ 8537 w 8721"/>
                <a:gd name="T65" fmla="*/ 1 h 5846"/>
                <a:gd name="T66" fmla="*/ 8558 w 8721"/>
                <a:gd name="T67" fmla="*/ 4 h 5846"/>
                <a:gd name="T68" fmla="*/ 8596 w 8721"/>
                <a:gd name="T69" fmla="*/ 16 h 5846"/>
                <a:gd name="T70" fmla="*/ 8631 w 8721"/>
                <a:gd name="T71" fmla="*/ 35 h 5846"/>
                <a:gd name="T72" fmla="*/ 8661 w 8721"/>
                <a:gd name="T73" fmla="*/ 60 h 5846"/>
                <a:gd name="T74" fmla="*/ 8686 w 8721"/>
                <a:gd name="T75" fmla="*/ 90 h 5846"/>
                <a:gd name="T76" fmla="*/ 8705 w 8721"/>
                <a:gd name="T77" fmla="*/ 125 h 5846"/>
                <a:gd name="T78" fmla="*/ 8716 w 8721"/>
                <a:gd name="T79" fmla="*/ 164 h 5846"/>
                <a:gd name="T80" fmla="*/ 8720 w 8721"/>
                <a:gd name="T81" fmla="*/ 184 h 5846"/>
                <a:gd name="T82" fmla="*/ 8721 w 8721"/>
                <a:gd name="T83" fmla="*/ 205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721" h="5846">
                  <a:moveTo>
                    <a:pt x="8721" y="5641"/>
                  </a:moveTo>
                  <a:lnTo>
                    <a:pt x="8720" y="5652"/>
                  </a:lnTo>
                  <a:lnTo>
                    <a:pt x="8720" y="5662"/>
                  </a:lnTo>
                  <a:lnTo>
                    <a:pt x="8718" y="5672"/>
                  </a:lnTo>
                  <a:lnTo>
                    <a:pt x="8716" y="5682"/>
                  </a:lnTo>
                  <a:lnTo>
                    <a:pt x="8711" y="5702"/>
                  </a:lnTo>
                  <a:lnTo>
                    <a:pt x="8705" y="5721"/>
                  </a:lnTo>
                  <a:lnTo>
                    <a:pt x="8696" y="5738"/>
                  </a:lnTo>
                  <a:lnTo>
                    <a:pt x="8686" y="5755"/>
                  </a:lnTo>
                  <a:lnTo>
                    <a:pt x="8674" y="5771"/>
                  </a:lnTo>
                  <a:lnTo>
                    <a:pt x="8661" y="5785"/>
                  </a:lnTo>
                  <a:lnTo>
                    <a:pt x="8646" y="5800"/>
                  </a:lnTo>
                  <a:lnTo>
                    <a:pt x="8631" y="5811"/>
                  </a:lnTo>
                  <a:lnTo>
                    <a:pt x="8614" y="5822"/>
                  </a:lnTo>
                  <a:lnTo>
                    <a:pt x="8596" y="5830"/>
                  </a:lnTo>
                  <a:lnTo>
                    <a:pt x="8577" y="5837"/>
                  </a:lnTo>
                  <a:lnTo>
                    <a:pt x="8558" y="5842"/>
                  </a:lnTo>
                  <a:lnTo>
                    <a:pt x="8548" y="5844"/>
                  </a:lnTo>
                  <a:lnTo>
                    <a:pt x="8537" y="5845"/>
                  </a:lnTo>
                  <a:lnTo>
                    <a:pt x="8527" y="5846"/>
                  </a:lnTo>
                  <a:lnTo>
                    <a:pt x="8517" y="5846"/>
                  </a:lnTo>
                  <a:lnTo>
                    <a:pt x="205" y="5846"/>
                  </a:lnTo>
                  <a:lnTo>
                    <a:pt x="194" y="5846"/>
                  </a:lnTo>
                  <a:lnTo>
                    <a:pt x="184" y="5845"/>
                  </a:lnTo>
                  <a:lnTo>
                    <a:pt x="174" y="5844"/>
                  </a:lnTo>
                  <a:lnTo>
                    <a:pt x="163" y="5842"/>
                  </a:lnTo>
                  <a:lnTo>
                    <a:pt x="143" y="5837"/>
                  </a:lnTo>
                  <a:lnTo>
                    <a:pt x="125" y="5830"/>
                  </a:lnTo>
                  <a:lnTo>
                    <a:pt x="107" y="5822"/>
                  </a:lnTo>
                  <a:lnTo>
                    <a:pt x="90" y="5811"/>
                  </a:lnTo>
                  <a:lnTo>
                    <a:pt x="74" y="5800"/>
                  </a:lnTo>
                  <a:lnTo>
                    <a:pt x="60" y="5785"/>
                  </a:lnTo>
                  <a:lnTo>
                    <a:pt x="47" y="5771"/>
                  </a:lnTo>
                  <a:lnTo>
                    <a:pt x="35" y="5755"/>
                  </a:lnTo>
                  <a:lnTo>
                    <a:pt x="25" y="5738"/>
                  </a:lnTo>
                  <a:lnTo>
                    <a:pt x="16" y="5721"/>
                  </a:lnTo>
                  <a:lnTo>
                    <a:pt x="9" y="5702"/>
                  </a:lnTo>
                  <a:lnTo>
                    <a:pt x="4" y="5682"/>
                  </a:lnTo>
                  <a:lnTo>
                    <a:pt x="2" y="5672"/>
                  </a:lnTo>
                  <a:lnTo>
                    <a:pt x="1" y="5662"/>
                  </a:lnTo>
                  <a:lnTo>
                    <a:pt x="0" y="5652"/>
                  </a:lnTo>
                  <a:lnTo>
                    <a:pt x="0" y="5641"/>
                  </a:lnTo>
                  <a:lnTo>
                    <a:pt x="0" y="205"/>
                  </a:lnTo>
                  <a:lnTo>
                    <a:pt x="0" y="194"/>
                  </a:lnTo>
                  <a:lnTo>
                    <a:pt x="1" y="184"/>
                  </a:lnTo>
                  <a:lnTo>
                    <a:pt x="2" y="174"/>
                  </a:lnTo>
                  <a:lnTo>
                    <a:pt x="4" y="164"/>
                  </a:lnTo>
                  <a:lnTo>
                    <a:pt x="9" y="143"/>
                  </a:lnTo>
                  <a:lnTo>
                    <a:pt x="16" y="125"/>
                  </a:lnTo>
                  <a:lnTo>
                    <a:pt x="25" y="107"/>
                  </a:lnTo>
                  <a:lnTo>
                    <a:pt x="35" y="90"/>
                  </a:lnTo>
                  <a:lnTo>
                    <a:pt x="47" y="74"/>
                  </a:lnTo>
                  <a:lnTo>
                    <a:pt x="60" y="60"/>
                  </a:lnTo>
                  <a:lnTo>
                    <a:pt x="74" y="47"/>
                  </a:lnTo>
                  <a:lnTo>
                    <a:pt x="90" y="35"/>
                  </a:lnTo>
                  <a:lnTo>
                    <a:pt x="107" y="25"/>
                  </a:lnTo>
                  <a:lnTo>
                    <a:pt x="125" y="16"/>
                  </a:lnTo>
                  <a:lnTo>
                    <a:pt x="143" y="9"/>
                  </a:lnTo>
                  <a:lnTo>
                    <a:pt x="163" y="4"/>
                  </a:lnTo>
                  <a:lnTo>
                    <a:pt x="174" y="2"/>
                  </a:lnTo>
                  <a:lnTo>
                    <a:pt x="184" y="1"/>
                  </a:lnTo>
                  <a:lnTo>
                    <a:pt x="194" y="0"/>
                  </a:lnTo>
                  <a:lnTo>
                    <a:pt x="205" y="0"/>
                  </a:lnTo>
                  <a:lnTo>
                    <a:pt x="8517" y="0"/>
                  </a:lnTo>
                  <a:lnTo>
                    <a:pt x="8527" y="0"/>
                  </a:lnTo>
                  <a:lnTo>
                    <a:pt x="8537" y="1"/>
                  </a:lnTo>
                  <a:lnTo>
                    <a:pt x="8548" y="2"/>
                  </a:lnTo>
                  <a:lnTo>
                    <a:pt x="8558" y="4"/>
                  </a:lnTo>
                  <a:lnTo>
                    <a:pt x="8577" y="9"/>
                  </a:lnTo>
                  <a:lnTo>
                    <a:pt x="8596" y="16"/>
                  </a:lnTo>
                  <a:lnTo>
                    <a:pt x="8614" y="25"/>
                  </a:lnTo>
                  <a:lnTo>
                    <a:pt x="8631" y="35"/>
                  </a:lnTo>
                  <a:lnTo>
                    <a:pt x="8646" y="47"/>
                  </a:lnTo>
                  <a:lnTo>
                    <a:pt x="8661" y="60"/>
                  </a:lnTo>
                  <a:lnTo>
                    <a:pt x="8674" y="74"/>
                  </a:lnTo>
                  <a:lnTo>
                    <a:pt x="8686" y="90"/>
                  </a:lnTo>
                  <a:lnTo>
                    <a:pt x="8696" y="107"/>
                  </a:lnTo>
                  <a:lnTo>
                    <a:pt x="8705" y="125"/>
                  </a:lnTo>
                  <a:lnTo>
                    <a:pt x="8711" y="143"/>
                  </a:lnTo>
                  <a:lnTo>
                    <a:pt x="8716" y="164"/>
                  </a:lnTo>
                  <a:lnTo>
                    <a:pt x="8718" y="174"/>
                  </a:lnTo>
                  <a:lnTo>
                    <a:pt x="8720" y="184"/>
                  </a:lnTo>
                  <a:lnTo>
                    <a:pt x="8720" y="194"/>
                  </a:lnTo>
                  <a:lnTo>
                    <a:pt x="8721" y="205"/>
                  </a:lnTo>
                  <a:lnTo>
                    <a:pt x="8721" y="5641"/>
                  </a:lnTo>
                  <a:close/>
                </a:path>
              </a:pathLst>
            </a:custGeom>
            <a:solidFill>
              <a:srgbClr val="3346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0" name="Rectangle 8"/>
            <p:cNvSpPr>
              <a:spLocks noChangeArrowheads="1"/>
            </p:cNvSpPr>
            <p:nvPr/>
          </p:nvSpPr>
          <p:spPr bwMode="auto">
            <a:xfrm>
              <a:off x="860635" y="2391228"/>
              <a:ext cx="3572882" cy="22156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1" name="Freeform 9"/>
            <p:cNvSpPr/>
            <p:nvPr/>
          </p:nvSpPr>
          <p:spPr bwMode="auto">
            <a:xfrm>
              <a:off x="3177844" y="2197089"/>
              <a:ext cx="1410629" cy="1615455"/>
            </a:xfrm>
            <a:custGeom>
              <a:avLst/>
              <a:gdLst>
                <a:gd name="T0" fmla="*/ 3169 w 3169"/>
                <a:gd name="T1" fmla="*/ 3630 h 3630"/>
                <a:gd name="T2" fmla="*/ 2820 w 3169"/>
                <a:gd name="T3" fmla="*/ 3630 h 3630"/>
                <a:gd name="T4" fmla="*/ 2820 w 3169"/>
                <a:gd name="T5" fmla="*/ 436 h 3630"/>
                <a:gd name="T6" fmla="*/ 176 w 3169"/>
                <a:gd name="T7" fmla="*/ 436 h 3630"/>
                <a:gd name="T8" fmla="*/ 0 w 3169"/>
                <a:gd name="T9" fmla="*/ 0 h 3630"/>
                <a:gd name="T10" fmla="*/ 2965 w 3169"/>
                <a:gd name="T11" fmla="*/ 0 h 3630"/>
                <a:gd name="T12" fmla="*/ 2975 w 3169"/>
                <a:gd name="T13" fmla="*/ 0 h 3630"/>
                <a:gd name="T14" fmla="*/ 2985 w 3169"/>
                <a:gd name="T15" fmla="*/ 1 h 3630"/>
                <a:gd name="T16" fmla="*/ 2996 w 3169"/>
                <a:gd name="T17" fmla="*/ 2 h 3630"/>
                <a:gd name="T18" fmla="*/ 3006 w 3169"/>
                <a:gd name="T19" fmla="*/ 4 h 3630"/>
                <a:gd name="T20" fmla="*/ 3025 w 3169"/>
                <a:gd name="T21" fmla="*/ 9 h 3630"/>
                <a:gd name="T22" fmla="*/ 3044 w 3169"/>
                <a:gd name="T23" fmla="*/ 16 h 3630"/>
                <a:gd name="T24" fmla="*/ 3062 w 3169"/>
                <a:gd name="T25" fmla="*/ 25 h 3630"/>
                <a:gd name="T26" fmla="*/ 3079 w 3169"/>
                <a:gd name="T27" fmla="*/ 35 h 3630"/>
                <a:gd name="T28" fmla="*/ 3094 w 3169"/>
                <a:gd name="T29" fmla="*/ 47 h 3630"/>
                <a:gd name="T30" fmla="*/ 3109 w 3169"/>
                <a:gd name="T31" fmla="*/ 60 h 3630"/>
                <a:gd name="T32" fmla="*/ 3122 w 3169"/>
                <a:gd name="T33" fmla="*/ 74 h 3630"/>
                <a:gd name="T34" fmla="*/ 3134 w 3169"/>
                <a:gd name="T35" fmla="*/ 90 h 3630"/>
                <a:gd name="T36" fmla="*/ 3144 w 3169"/>
                <a:gd name="T37" fmla="*/ 107 h 3630"/>
                <a:gd name="T38" fmla="*/ 3153 w 3169"/>
                <a:gd name="T39" fmla="*/ 125 h 3630"/>
                <a:gd name="T40" fmla="*/ 3159 w 3169"/>
                <a:gd name="T41" fmla="*/ 143 h 3630"/>
                <a:gd name="T42" fmla="*/ 3164 w 3169"/>
                <a:gd name="T43" fmla="*/ 164 h 3630"/>
                <a:gd name="T44" fmla="*/ 3166 w 3169"/>
                <a:gd name="T45" fmla="*/ 174 h 3630"/>
                <a:gd name="T46" fmla="*/ 3168 w 3169"/>
                <a:gd name="T47" fmla="*/ 184 h 3630"/>
                <a:gd name="T48" fmla="*/ 3168 w 3169"/>
                <a:gd name="T49" fmla="*/ 194 h 3630"/>
                <a:gd name="T50" fmla="*/ 3169 w 3169"/>
                <a:gd name="T51" fmla="*/ 205 h 3630"/>
                <a:gd name="T52" fmla="*/ 3169 w 3169"/>
                <a:gd name="T53" fmla="*/ 3630 h 3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169" h="3630">
                  <a:moveTo>
                    <a:pt x="3169" y="3630"/>
                  </a:moveTo>
                  <a:lnTo>
                    <a:pt x="2820" y="3630"/>
                  </a:lnTo>
                  <a:lnTo>
                    <a:pt x="2820" y="436"/>
                  </a:lnTo>
                  <a:lnTo>
                    <a:pt x="176" y="436"/>
                  </a:lnTo>
                  <a:lnTo>
                    <a:pt x="0" y="0"/>
                  </a:lnTo>
                  <a:lnTo>
                    <a:pt x="2965" y="0"/>
                  </a:lnTo>
                  <a:lnTo>
                    <a:pt x="2975" y="0"/>
                  </a:lnTo>
                  <a:lnTo>
                    <a:pt x="2985" y="1"/>
                  </a:lnTo>
                  <a:lnTo>
                    <a:pt x="2996" y="2"/>
                  </a:lnTo>
                  <a:lnTo>
                    <a:pt x="3006" y="4"/>
                  </a:lnTo>
                  <a:lnTo>
                    <a:pt x="3025" y="9"/>
                  </a:lnTo>
                  <a:lnTo>
                    <a:pt x="3044" y="16"/>
                  </a:lnTo>
                  <a:lnTo>
                    <a:pt x="3062" y="25"/>
                  </a:lnTo>
                  <a:lnTo>
                    <a:pt x="3079" y="35"/>
                  </a:lnTo>
                  <a:lnTo>
                    <a:pt x="3094" y="47"/>
                  </a:lnTo>
                  <a:lnTo>
                    <a:pt x="3109" y="60"/>
                  </a:lnTo>
                  <a:lnTo>
                    <a:pt x="3122" y="74"/>
                  </a:lnTo>
                  <a:lnTo>
                    <a:pt x="3134" y="90"/>
                  </a:lnTo>
                  <a:lnTo>
                    <a:pt x="3144" y="107"/>
                  </a:lnTo>
                  <a:lnTo>
                    <a:pt x="3153" y="125"/>
                  </a:lnTo>
                  <a:lnTo>
                    <a:pt x="3159" y="143"/>
                  </a:lnTo>
                  <a:lnTo>
                    <a:pt x="3164" y="164"/>
                  </a:lnTo>
                  <a:lnTo>
                    <a:pt x="3166" y="174"/>
                  </a:lnTo>
                  <a:lnTo>
                    <a:pt x="3168" y="184"/>
                  </a:lnTo>
                  <a:lnTo>
                    <a:pt x="3168" y="194"/>
                  </a:lnTo>
                  <a:lnTo>
                    <a:pt x="3169" y="205"/>
                  </a:lnTo>
                  <a:lnTo>
                    <a:pt x="3169" y="3630"/>
                  </a:lnTo>
                  <a:close/>
                </a:path>
              </a:pathLst>
            </a:custGeom>
            <a:solidFill>
              <a:srgbClr val="455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2" name="Freeform 10"/>
            <p:cNvSpPr/>
            <p:nvPr/>
          </p:nvSpPr>
          <p:spPr bwMode="auto">
            <a:xfrm>
              <a:off x="3256212" y="2391228"/>
              <a:ext cx="1177305" cy="1421316"/>
            </a:xfrm>
            <a:custGeom>
              <a:avLst/>
              <a:gdLst>
                <a:gd name="T0" fmla="*/ 2644 w 2644"/>
                <a:gd name="T1" fmla="*/ 3194 h 3194"/>
                <a:gd name="T2" fmla="*/ 1284 w 2644"/>
                <a:gd name="T3" fmla="*/ 3194 h 3194"/>
                <a:gd name="T4" fmla="*/ 0 w 2644"/>
                <a:gd name="T5" fmla="*/ 0 h 3194"/>
                <a:gd name="T6" fmla="*/ 2644 w 2644"/>
                <a:gd name="T7" fmla="*/ 0 h 3194"/>
                <a:gd name="T8" fmla="*/ 2644 w 2644"/>
                <a:gd name="T9" fmla="*/ 3194 h 3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4" h="3194">
                  <a:moveTo>
                    <a:pt x="2644" y="3194"/>
                  </a:moveTo>
                  <a:lnTo>
                    <a:pt x="1284" y="3194"/>
                  </a:lnTo>
                  <a:lnTo>
                    <a:pt x="0" y="0"/>
                  </a:lnTo>
                  <a:lnTo>
                    <a:pt x="2644" y="0"/>
                  </a:lnTo>
                  <a:lnTo>
                    <a:pt x="2644" y="3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258300" y="3810001"/>
            <a:ext cx="3124350" cy="2194768"/>
            <a:chOff x="3098530" y="3340554"/>
            <a:chExt cx="3624533" cy="2144442"/>
          </a:xfrm>
        </p:grpSpPr>
        <p:sp>
          <p:nvSpPr>
            <p:cNvPr id="84" name="Freeform 83"/>
            <p:cNvSpPr/>
            <p:nvPr/>
          </p:nvSpPr>
          <p:spPr bwMode="auto">
            <a:xfrm>
              <a:off x="3404878" y="3340554"/>
              <a:ext cx="3011836" cy="2014421"/>
            </a:xfrm>
            <a:custGeom>
              <a:avLst/>
              <a:gdLst>
                <a:gd name="T0" fmla="*/ 6556 w 6761"/>
                <a:gd name="T1" fmla="*/ 0 h 4522"/>
                <a:gd name="T2" fmla="*/ 205 w 6761"/>
                <a:gd name="T3" fmla="*/ 0 h 4522"/>
                <a:gd name="T4" fmla="*/ 194 w 6761"/>
                <a:gd name="T5" fmla="*/ 0 h 4522"/>
                <a:gd name="T6" fmla="*/ 183 w 6761"/>
                <a:gd name="T7" fmla="*/ 1 h 4522"/>
                <a:gd name="T8" fmla="*/ 173 w 6761"/>
                <a:gd name="T9" fmla="*/ 2 h 4522"/>
                <a:gd name="T10" fmla="*/ 163 w 6761"/>
                <a:gd name="T11" fmla="*/ 4 h 4522"/>
                <a:gd name="T12" fmla="*/ 144 w 6761"/>
                <a:gd name="T13" fmla="*/ 9 h 4522"/>
                <a:gd name="T14" fmla="*/ 125 w 6761"/>
                <a:gd name="T15" fmla="*/ 16 h 4522"/>
                <a:gd name="T16" fmla="*/ 107 w 6761"/>
                <a:gd name="T17" fmla="*/ 24 h 4522"/>
                <a:gd name="T18" fmla="*/ 90 w 6761"/>
                <a:gd name="T19" fmla="*/ 35 h 4522"/>
                <a:gd name="T20" fmla="*/ 75 w 6761"/>
                <a:gd name="T21" fmla="*/ 46 h 4522"/>
                <a:gd name="T22" fmla="*/ 60 w 6761"/>
                <a:gd name="T23" fmla="*/ 60 h 4522"/>
                <a:gd name="T24" fmla="*/ 47 w 6761"/>
                <a:gd name="T25" fmla="*/ 74 h 4522"/>
                <a:gd name="T26" fmla="*/ 35 w 6761"/>
                <a:gd name="T27" fmla="*/ 90 h 4522"/>
                <a:gd name="T28" fmla="*/ 25 w 6761"/>
                <a:gd name="T29" fmla="*/ 107 h 4522"/>
                <a:gd name="T30" fmla="*/ 16 w 6761"/>
                <a:gd name="T31" fmla="*/ 125 h 4522"/>
                <a:gd name="T32" fmla="*/ 9 w 6761"/>
                <a:gd name="T33" fmla="*/ 143 h 4522"/>
                <a:gd name="T34" fmla="*/ 4 w 6761"/>
                <a:gd name="T35" fmla="*/ 163 h 4522"/>
                <a:gd name="T36" fmla="*/ 3 w 6761"/>
                <a:gd name="T37" fmla="*/ 173 h 4522"/>
                <a:gd name="T38" fmla="*/ 1 w 6761"/>
                <a:gd name="T39" fmla="*/ 183 h 4522"/>
                <a:gd name="T40" fmla="*/ 0 w 6761"/>
                <a:gd name="T41" fmla="*/ 193 h 4522"/>
                <a:gd name="T42" fmla="*/ 0 w 6761"/>
                <a:gd name="T43" fmla="*/ 204 h 4522"/>
                <a:gd name="T44" fmla="*/ 0 w 6761"/>
                <a:gd name="T45" fmla="*/ 4522 h 4522"/>
                <a:gd name="T46" fmla="*/ 6761 w 6761"/>
                <a:gd name="T47" fmla="*/ 4522 h 4522"/>
                <a:gd name="T48" fmla="*/ 6761 w 6761"/>
                <a:gd name="T49" fmla="*/ 204 h 4522"/>
                <a:gd name="T50" fmla="*/ 6760 w 6761"/>
                <a:gd name="T51" fmla="*/ 193 h 4522"/>
                <a:gd name="T52" fmla="*/ 6759 w 6761"/>
                <a:gd name="T53" fmla="*/ 183 h 4522"/>
                <a:gd name="T54" fmla="*/ 6758 w 6761"/>
                <a:gd name="T55" fmla="*/ 173 h 4522"/>
                <a:gd name="T56" fmla="*/ 6756 w 6761"/>
                <a:gd name="T57" fmla="*/ 163 h 4522"/>
                <a:gd name="T58" fmla="*/ 6751 w 6761"/>
                <a:gd name="T59" fmla="*/ 143 h 4522"/>
                <a:gd name="T60" fmla="*/ 6744 w 6761"/>
                <a:gd name="T61" fmla="*/ 125 h 4522"/>
                <a:gd name="T62" fmla="*/ 6736 w 6761"/>
                <a:gd name="T63" fmla="*/ 107 h 4522"/>
                <a:gd name="T64" fmla="*/ 6726 w 6761"/>
                <a:gd name="T65" fmla="*/ 90 h 4522"/>
                <a:gd name="T66" fmla="*/ 6714 w 6761"/>
                <a:gd name="T67" fmla="*/ 74 h 4522"/>
                <a:gd name="T68" fmla="*/ 6701 w 6761"/>
                <a:gd name="T69" fmla="*/ 60 h 4522"/>
                <a:gd name="T70" fmla="*/ 6686 w 6761"/>
                <a:gd name="T71" fmla="*/ 47 h 4522"/>
                <a:gd name="T72" fmla="*/ 6669 w 6761"/>
                <a:gd name="T73" fmla="*/ 35 h 4522"/>
                <a:gd name="T74" fmla="*/ 6653 w 6761"/>
                <a:gd name="T75" fmla="*/ 24 h 4522"/>
                <a:gd name="T76" fmla="*/ 6635 w 6761"/>
                <a:gd name="T77" fmla="*/ 16 h 4522"/>
                <a:gd name="T78" fmla="*/ 6616 w 6761"/>
                <a:gd name="T79" fmla="*/ 9 h 4522"/>
                <a:gd name="T80" fmla="*/ 6597 w 6761"/>
                <a:gd name="T81" fmla="*/ 4 h 4522"/>
                <a:gd name="T82" fmla="*/ 6587 w 6761"/>
                <a:gd name="T83" fmla="*/ 2 h 4522"/>
                <a:gd name="T84" fmla="*/ 6576 w 6761"/>
                <a:gd name="T85" fmla="*/ 1 h 4522"/>
                <a:gd name="T86" fmla="*/ 6566 w 6761"/>
                <a:gd name="T87" fmla="*/ 0 h 4522"/>
                <a:gd name="T88" fmla="*/ 6556 w 6761"/>
                <a:gd name="T89" fmla="*/ 0 h 4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761" h="4522">
                  <a:moveTo>
                    <a:pt x="6556" y="0"/>
                  </a:moveTo>
                  <a:lnTo>
                    <a:pt x="205" y="0"/>
                  </a:lnTo>
                  <a:lnTo>
                    <a:pt x="194" y="0"/>
                  </a:lnTo>
                  <a:lnTo>
                    <a:pt x="183" y="1"/>
                  </a:lnTo>
                  <a:lnTo>
                    <a:pt x="173" y="2"/>
                  </a:lnTo>
                  <a:lnTo>
                    <a:pt x="163" y="4"/>
                  </a:lnTo>
                  <a:lnTo>
                    <a:pt x="144" y="9"/>
                  </a:lnTo>
                  <a:lnTo>
                    <a:pt x="125" y="16"/>
                  </a:lnTo>
                  <a:lnTo>
                    <a:pt x="107" y="24"/>
                  </a:lnTo>
                  <a:lnTo>
                    <a:pt x="90" y="35"/>
                  </a:lnTo>
                  <a:lnTo>
                    <a:pt x="75" y="46"/>
                  </a:lnTo>
                  <a:lnTo>
                    <a:pt x="60" y="60"/>
                  </a:lnTo>
                  <a:lnTo>
                    <a:pt x="47" y="74"/>
                  </a:lnTo>
                  <a:lnTo>
                    <a:pt x="35" y="90"/>
                  </a:lnTo>
                  <a:lnTo>
                    <a:pt x="25" y="107"/>
                  </a:lnTo>
                  <a:lnTo>
                    <a:pt x="16" y="125"/>
                  </a:lnTo>
                  <a:lnTo>
                    <a:pt x="9" y="143"/>
                  </a:lnTo>
                  <a:lnTo>
                    <a:pt x="4" y="163"/>
                  </a:lnTo>
                  <a:lnTo>
                    <a:pt x="3" y="173"/>
                  </a:lnTo>
                  <a:lnTo>
                    <a:pt x="1" y="183"/>
                  </a:lnTo>
                  <a:lnTo>
                    <a:pt x="0" y="193"/>
                  </a:lnTo>
                  <a:lnTo>
                    <a:pt x="0" y="204"/>
                  </a:lnTo>
                  <a:lnTo>
                    <a:pt x="0" y="4522"/>
                  </a:lnTo>
                  <a:lnTo>
                    <a:pt x="6761" y="4522"/>
                  </a:lnTo>
                  <a:lnTo>
                    <a:pt x="6761" y="204"/>
                  </a:lnTo>
                  <a:lnTo>
                    <a:pt x="6760" y="193"/>
                  </a:lnTo>
                  <a:lnTo>
                    <a:pt x="6759" y="183"/>
                  </a:lnTo>
                  <a:lnTo>
                    <a:pt x="6758" y="173"/>
                  </a:lnTo>
                  <a:lnTo>
                    <a:pt x="6756" y="163"/>
                  </a:lnTo>
                  <a:lnTo>
                    <a:pt x="6751" y="143"/>
                  </a:lnTo>
                  <a:lnTo>
                    <a:pt x="6744" y="125"/>
                  </a:lnTo>
                  <a:lnTo>
                    <a:pt x="6736" y="107"/>
                  </a:lnTo>
                  <a:lnTo>
                    <a:pt x="6726" y="90"/>
                  </a:lnTo>
                  <a:lnTo>
                    <a:pt x="6714" y="74"/>
                  </a:lnTo>
                  <a:lnTo>
                    <a:pt x="6701" y="60"/>
                  </a:lnTo>
                  <a:lnTo>
                    <a:pt x="6686" y="47"/>
                  </a:lnTo>
                  <a:lnTo>
                    <a:pt x="6669" y="35"/>
                  </a:lnTo>
                  <a:lnTo>
                    <a:pt x="6653" y="24"/>
                  </a:lnTo>
                  <a:lnTo>
                    <a:pt x="6635" y="16"/>
                  </a:lnTo>
                  <a:lnTo>
                    <a:pt x="6616" y="9"/>
                  </a:lnTo>
                  <a:lnTo>
                    <a:pt x="6597" y="4"/>
                  </a:lnTo>
                  <a:lnTo>
                    <a:pt x="6587" y="2"/>
                  </a:lnTo>
                  <a:lnTo>
                    <a:pt x="6576" y="1"/>
                  </a:lnTo>
                  <a:lnTo>
                    <a:pt x="6566" y="0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rgbClr val="3346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3524211" y="3470575"/>
              <a:ext cx="2773169" cy="17846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6" name="Freeform 85"/>
            <p:cNvSpPr/>
            <p:nvPr/>
          </p:nvSpPr>
          <p:spPr bwMode="auto">
            <a:xfrm>
              <a:off x="3098530" y="5354976"/>
              <a:ext cx="3624533" cy="130020"/>
            </a:xfrm>
            <a:custGeom>
              <a:avLst/>
              <a:gdLst>
                <a:gd name="T0" fmla="*/ 0 w 8139"/>
                <a:gd name="T1" fmla="*/ 0 h 292"/>
                <a:gd name="T2" fmla="*/ 0 w 8139"/>
                <a:gd name="T3" fmla="*/ 122 h 292"/>
                <a:gd name="T4" fmla="*/ 0 w 8139"/>
                <a:gd name="T5" fmla="*/ 130 h 292"/>
                <a:gd name="T6" fmla="*/ 1 w 8139"/>
                <a:gd name="T7" fmla="*/ 138 h 292"/>
                <a:gd name="T8" fmla="*/ 3 w 8139"/>
                <a:gd name="T9" fmla="*/ 145 h 292"/>
                <a:gd name="T10" fmla="*/ 5 w 8139"/>
                <a:gd name="T11" fmla="*/ 153 h 292"/>
                <a:gd name="T12" fmla="*/ 8 w 8139"/>
                <a:gd name="T13" fmla="*/ 160 h 292"/>
                <a:gd name="T14" fmla="*/ 12 w 8139"/>
                <a:gd name="T15" fmla="*/ 167 h 292"/>
                <a:gd name="T16" fmla="*/ 16 w 8139"/>
                <a:gd name="T17" fmla="*/ 174 h 292"/>
                <a:gd name="T18" fmla="*/ 20 w 8139"/>
                <a:gd name="T19" fmla="*/ 180 h 292"/>
                <a:gd name="T20" fmla="*/ 25 w 8139"/>
                <a:gd name="T21" fmla="*/ 186 h 292"/>
                <a:gd name="T22" fmla="*/ 30 w 8139"/>
                <a:gd name="T23" fmla="*/ 192 h 292"/>
                <a:gd name="T24" fmla="*/ 36 w 8139"/>
                <a:gd name="T25" fmla="*/ 197 h 292"/>
                <a:gd name="T26" fmla="*/ 42 w 8139"/>
                <a:gd name="T27" fmla="*/ 202 h 292"/>
                <a:gd name="T28" fmla="*/ 48 w 8139"/>
                <a:gd name="T29" fmla="*/ 206 h 292"/>
                <a:gd name="T30" fmla="*/ 55 w 8139"/>
                <a:gd name="T31" fmla="*/ 210 h 292"/>
                <a:gd name="T32" fmla="*/ 62 w 8139"/>
                <a:gd name="T33" fmla="*/ 213 h 292"/>
                <a:gd name="T34" fmla="*/ 69 w 8139"/>
                <a:gd name="T35" fmla="*/ 216 h 292"/>
                <a:gd name="T36" fmla="*/ 255 w 8139"/>
                <a:gd name="T37" fmla="*/ 271 h 292"/>
                <a:gd name="T38" fmla="*/ 271 w 8139"/>
                <a:gd name="T39" fmla="*/ 275 h 292"/>
                <a:gd name="T40" fmla="*/ 288 w 8139"/>
                <a:gd name="T41" fmla="*/ 279 h 292"/>
                <a:gd name="T42" fmla="*/ 306 w 8139"/>
                <a:gd name="T43" fmla="*/ 283 h 292"/>
                <a:gd name="T44" fmla="*/ 325 w 8139"/>
                <a:gd name="T45" fmla="*/ 286 h 292"/>
                <a:gd name="T46" fmla="*/ 344 w 8139"/>
                <a:gd name="T47" fmla="*/ 288 h 292"/>
                <a:gd name="T48" fmla="*/ 363 w 8139"/>
                <a:gd name="T49" fmla="*/ 290 h 292"/>
                <a:gd name="T50" fmla="*/ 381 w 8139"/>
                <a:gd name="T51" fmla="*/ 292 h 292"/>
                <a:gd name="T52" fmla="*/ 396 w 8139"/>
                <a:gd name="T53" fmla="*/ 292 h 292"/>
                <a:gd name="T54" fmla="*/ 7742 w 8139"/>
                <a:gd name="T55" fmla="*/ 292 h 292"/>
                <a:gd name="T56" fmla="*/ 7758 w 8139"/>
                <a:gd name="T57" fmla="*/ 292 h 292"/>
                <a:gd name="T58" fmla="*/ 7776 w 8139"/>
                <a:gd name="T59" fmla="*/ 290 h 292"/>
                <a:gd name="T60" fmla="*/ 7794 w 8139"/>
                <a:gd name="T61" fmla="*/ 288 h 292"/>
                <a:gd name="T62" fmla="*/ 7813 w 8139"/>
                <a:gd name="T63" fmla="*/ 286 h 292"/>
                <a:gd name="T64" fmla="*/ 7832 w 8139"/>
                <a:gd name="T65" fmla="*/ 283 h 292"/>
                <a:gd name="T66" fmla="*/ 7851 w 8139"/>
                <a:gd name="T67" fmla="*/ 279 h 292"/>
                <a:gd name="T68" fmla="*/ 7868 w 8139"/>
                <a:gd name="T69" fmla="*/ 275 h 292"/>
                <a:gd name="T70" fmla="*/ 7883 w 8139"/>
                <a:gd name="T71" fmla="*/ 271 h 292"/>
                <a:gd name="T72" fmla="*/ 8070 w 8139"/>
                <a:gd name="T73" fmla="*/ 216 h 292"/>
                <a:gd name="T74" fmla="*/ 8077 w 8139"/>
                <a:gd name="T75" fmla="*/ 213 h 292"/>
                <a:gd name="T76" fmla="*/ 8084 w 8139"/>
                <a:gd name="T77" fmla="*/ 210 h 292"/>
                <a:gd name="T78" fmla="*/ 8091 w 8139"/>
                <a:gd name="T79" fmla="*/ 206 h 292"/>
                <a:gd name="T80" fmla="*/ 8097 w 8139"/>
                <a:gd name="T81" fmla="*/ 202 h 292"/>
                <a:gd name="T82" fmla="*/ 8103 w 8139"/>
                <a:gd name="T83" fmla="*/ 197 h 292"/>
                <a:gd name="T84" fmla="*/ 8109 w 8139"/>
                <a:gd name="T85" fmla="*/ 192 h 292"/>
                <a:gd name="T86" fmla="*/ 8114 w 8139"/>
                <a:gd name="T87" fmla="*/ 186 h 292"/>
                <a:gd name="T88" fmla="*/ 8119 w 8139"/>
                <a:gd name="T89" fmla="*/ 180 h 292"/>
                <a:gd name="T90" fmla="*/ 8123 w 8139"/>
                <a:gd name="T91" fmla="*/ 174 h 292"/>
                <a:gd name="T92" fmla="*/ 8127 w 8139"/>
                <a:gd name="T93" fmla="*/ 167 h 292"/>
                <a:gd name="T94" fmla="*/ 8131 w 8139"/>
                <a:gd name="T95" fmla="*/ 160 h 292"/>
                <a:gd name="T96" fmla="*/ 8134 w 8139"/>
                <a:gd name="T97" fmla="*/ 153 h 292"/>
                <a:gd name="T98" fmla="*/ 8136 w 8139"/>
                <a:gd name="T99" fmla="*/ 145 h 292"/>
                <a:gd name="T100" fmla="*/ 8138 w 8139"/>
                <a:gd name="T101" fmla="*/ 138 h 292"/>
                <a:gd name="T102" fmla="*/ 8139 w 8139"/>
                <a:gd name="T103" fmla="*/ 130 h 292"/>
                <a:gd name="T104" fmla="*/ 8139 w 8139"/>
                <a:gd name="T105" fmla="*/ 122 h 292"/>
                <a:gd name="T106" fmla="*/ 8139 w 8139"/>
                <a:gd name="T107" fmla="*/ 0 h 292"/>
                <a:gd name="T108" fmla="*/ 0 w 8139"/>
                <a:gd name="T10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139" h="292">
                  <a:moveTo>
                    <a:pt x="0" y="0"/>
                  </a:moveTo>
                  <a:lnTo>
                    <a:pt x="0" y="122"/>
                  </a:lnTo>
                  <a:lnTo>
                    <a:pt x="0" y="130"/>
                  </a:lnTo>
                  <a:lnTo>
                    <a:pt x="1" y="138"/>
                  </a:lnTo>
                  <a:lnTo>
                    <a:pt x="3" y="145"/>
                  </a:lnTo>
                  <a:lnTo>
                    <a:pt x="5" y="153"/>
                  </a:lnTo>
                  <a:lnTo>
                    <a:pt x="8" y="160"/>
                  </a:lnTo>
                  <a:lnTo>
                    <a:pt x="12" y="167"/>
                  </a:lnTo>
                  <a:lnTo>
                    <a:pt x="16" y="174"/>
                  </a:lnTo>
                  <a:lnTo>
                    <a:pt x="20" y="180"/>
                  </a:lnTo>
                  <a:lnTo>
                    <a:pt x="25" y="186"/>
                  </a:lnTo>
                  <a:lnTo>
                    <a:pt x="30" y="192"/>
                  </a:lnTo>
                  <a:lnTo>
                    <a:pt x="36" y="197"/>
                  </a:lnTo>
                  <a:lnTo>
                    <a:pt x="42" y="202"/>
                  </a:lnTo>
                  <a:lnTo>
                    <a:pt x="48" y="206"/>
                  </a:lnTo>
                  <a:lnTo>
                    <a:pt x="55" y="210"/>
                  </a:lnTo>
                  <a:lnTo>
                    <a:pt x="62" y="213"/>
                  </a:lnTo>
                  <a:lnTo>
                    <a:pt x="69" y="216"/>
                  </a:lnTo>
                  <a:lnTo>
                    <a:pt x="255" y="271"/>
                  </a:lnTo>
                  <a:lnTo>
                    <a:pt x="271" y="275"/>
                  </a:lnTo>
                  <a:lnTo>
                    <a:pt x="288" y="279"/>
                  </a:lnTo>
                  <a:lnTo>
                    <a:pt x="306" y="283"/>
                  </a:lnTo>
                  <a:lnTo>
                    <a:pt x="325" y="286"/>
                  </a:lnTo>
                  <a:lnTo>
                    <a:pt x="344" y="288"/>
                  </a:lnTo>
                  <a:lnTo>
                    <a:pt x="363" y="290"/>
                  </a:lnTo>
                  <a:lnTo>
                    <a:pt x="381" y="292"/>
                  </a:lnTo>
                  <a:lnTo>
                    <a:pt x="396" y="292"/>
                  </a:lnTo>
                  <a:lnTo>
                    <a:pt x="7742" y="292"/>
                  </a:lnTo>
                  <a:lnTo>
                    <a:pt x="7758" y="292"/>
                  </a:lnTo>
                  <a:lnTo>
                    <a:pt x="7776" y="290"/>
                  </a:lnTo>
                  <a:lnTo>
                    <a:pt x="7794" y="288"/>
                  </a:lnTo>
                  <a:lnTo>
                    <a:pt x="7813" y="286"/>
                  </a:lnTo>
                  <a:lnTo>
                    <a:pt x="7832" y="283"/>
                  </a:lnTo>
                  <a:lnTo>
                    <a:pt x="7851" y="279"/>
                  </a:lnTo>
                  <a:lnTo>
                    <a:pt x="7868" y="275"/>
                  </a:lnTo>
                  <a:lnTo>
                    <a:pt x="7883" y="271"/>
                  </a:lnTo>
                  <a:lnTo>
                    <a:pt x="8070" y="216"/>
                  </a:lnTo>
                  <a:lnTo>
                    <a:pt x="8077" y="213"/>
                  </a:lnTo>
                  <a:lnTo>
                    <a:pt x="8084" y="210"/>
                  </a:lnTo>
                  <a:lnTo>
                    <a:pt x="8091" y="206"/>
                  </a:lnTo>
                  <a:lnTo>
                    <a:pt x="8097" y="202"/>
                  </a:lnTo>
                  <a:lnTo>
                    <a:pt x="8103" y="197"/>
                  </a:lnTo>
                  <a:lnTo>
                    <a:pt x="8109" y="192"/>
                  </a:lnTo>
                  <a:lnTo>
                    <a:pt x="8114" y="186"/>
                  </a:lnTo>
                  <a:lnTo>
                    <a:pt x="8119" y="180"/>
                  </a:lnTo>
                  <a:lnTo>
                    <a:pt x="8123" y="174"/>
                  </a:lnTo>
                  <a:lnTo>
                    <a:pt x="8127" y="167"/>
                  </a:lnTo>
                  <a:lnTo>
                    <a:pt x="8131" y="160"/>
                  </a:lnTo>
                  <a:lnTo>
                    <a:pt x="8134" y="153"/>
                  </a:lnTo>
                  <a:lnTo>
                    <a:pt x="8136" y="145"/>
                  </a:lnTo>
                  <a:lnTo>
                    <a:pt x="8138" y="138"/>
                  </a:lnTo>
                  <a:lnTo>
                    <a:pt x="8139" y="130"/>
                  </a:lnTo>
                  <a:lnTo>
                    <a:pt x="8139" y="122"/>
                  </a:lnTo>
                  <a:lnTo>
                    <a:pt x="81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7" name="Freeform 86"/>
            <p:cNvSpPr/>
            <p:nvPr/>
          </p:nvSpPr>
          <p:spPr bwMode="auto">
            <a:xfrm>
              <a:off x="4642741" y="5354976"/>
              <a:ext cx="536110" cy="40965"/>
            </a:xfrm>
            <a:custGeom>
              <a:avLst/>
              <a:gdLst>
                <a:gd name="T0" fmla="*/ 0 w 1207"/>
                <a:gd name="T1" fmla="*/ 0 h 93"/>
                <a:gd name="T2" fmla="*/ 1 w 1207"/>
                <a:gd name="T3" fmla="*/ 10 h 93"/>
                <a:gd name="T4" fmla="*/ 3 w 1207"/>
                <a:gd name="T5" fmla="*/ 19 h 93"/>
                <a:gd name="T6" fmla="*/ 6 w 1207"/>
                <a:gd name="T7" fmla="*/ 28 h 93"/>
                <a:gd name="T8" fmla="*/ 10 w 1207"/>
                <a:gd name="T9" fmla="*/ 37 h 93"/>
                <a:gd name="T10" fmla="*/ 15 w 1207"/>
                <a:gd name="T11" fmla="*/ 45 h 93"/>
                <a:gd name="T12" fmla="*/ 20 w 1207"/>
                <a:gd name="T13" fmla="*/ 52 h 93"/>
                <a:gd name="T14" fmla="*/ 26 w 1207"/>
                <a:gd name="T15" fmla="*/ 60 h 93"/>
                <a:gd name="T16" fmla="*/ 32 w 1207"/>
                <a:gd name="T17" fmla="*/ 66 h 93"/>
                <a:gd name="T18" fmla="*/ 39 w 1207"/>
                <a:gd name="T19" fmla="*/ 72 h 93"/>
                <a:gd name="T20" fmla="*/ 47 w 1207"/>
                <a:gd name="T21" fmla="*/ 77 h 93"/>
                <a:gd name="T22" fmla="*/ 55 w 1207"/>
                <a:gd name="T23" fmla="*/ 82 h 93"/>
                <a:gd name="T24" fmla="*/ 63 w 1207"/>
                <a:gd name="T25" fmla="*/ 86 h 93"/>
                <a:gd name="T26" fmla="*/ 72 w 1207"/>
                <a:gd name="T27" fmla="*/ 89 h 93"/>
                <a:gd name="T28" fmla="*/ 81 w 1207"/>
                <a:gd name="T29" fmla="*/ 91 h 93"/>
                <a:gd name="T30" fmla="*/ 91 w 1207"/>
                <a:gd name="T31" fmla="*/ 93 h 93"/>
                <a:gd name="T32" fmla="*/ 101 w 1207"/>
                <a:gd name="T33" fmla="*/ 93 h 93"/>
                <a:gd name="T34" fmla="*/ 1105 w 1207"/>
                <a:gd name="T35" fmla="*/ 93 h 93"/>
                <a:gd name="T36" fmla="*/ 1115 w 1207"/>
                <a:gd name="T37" fmla="*/ 93 h 93"/>
                <a:gd name="T38" fmla="*/ 1125 w 1207"/>
                <a:gd name="T39" fmla="*/ 91 h 93"/>
                <a:gd name="T40" fmla="*/ 1135 w 1207"/>
                <a:gd name="T41" fmla="*/ 89 h 93"/>
                <a:gd name="T42" fmla="*/ 1144 w 1207"/>
                <a:gd name="T43" fmla="*/ 86 h 93"/>
                <a:gd name="T44" fmla="*/ 1152 w 1207"/>
                <a:gd name="T45" fmla="*/ 82 h 93"/>
                <a:gd name="T46" fmla="*/ 1160 w 1207"/>
                <a:gd name="T47" fmla="*/ 77 h 93"/>
                <a:gd name="T48" fmla="*/ 1168 w 1207"/>
                <a:gd name="T49" fmla="*/ 72 h 93"/>
                <a:gd name="T50" fmla="*/ 1175 w 1207"/>
                <a:gd name="T51" fmla="*/ 66 h 93"/>
                <a:gd name="T52" fmla="*/ 1181 w 1207"/>
                <a:gd name="T53" fmla="*/ 60 h 93"/>
                <a:gd name="T54" fmla="*/ 1187 w 1207"/>
                <a:gd name="T55" fmla="*/ 52 h 93"/>
                <a:gd name="T56" fmla="*/ 1192 w 1207"/>
                <a:gd name="T57" fmla="*/ 45 h 93"/>
                <a:gd name="T58" fmla="*/ 1197 w 1207"/>
                <a:gd name="T59" fmla="*/ 37 h 93"/>
                <a:gd name="T60" fmla="*/ 1200 w 1207"/>
                <a:gd name="T61" fmla="*/ 28 h 93"/>
                <a:gd name="T62" fmla="*/ 1203 w 1207"/>
                <a:gd name="T63" fmla="*/ 19 h 93"/>
                <a:gd name="T64" fmla="*/ 1206 w 1207"/>
                <a:gd name="T65" fmla="*/ 10 h 93"/>
                <a:gd name="T66" fmla="*/ 1207 w 1207"/>
                <a:gd name="T67" fmla="*/ 0 h 93"/>
                <a:gd name="T68" fmla="*/ 0 w 1207"/>
                <a:gd name="T6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7" h="93">
                  <a:moveTo>
                    <a:pt x="0" y="0"/>
                  </a:moveTo>
                  <a:lnTo>
                    <a:pt x="1" y="10"/>
                  </a:lnTo>
                  <a:lnTo>
                    <a:pt x="3" y="19"/>
                  </a:lnTo>
                  <a:lnTo>
                    <a:pt x="6" y="28"/>
                  </a:lnTo>
                  <a:lnTo>
                    <a:pt x="10" y="37"/>
                  </a:lnTo>
                  <a:lnTo>
                    <a:pt x="15" y="45"/>
                  </a:lnTo>
                  <a:lnTo>
                    <a:pt x="20" y="52"/>
                  </a:lnTo>
                  <a:lnTo>
                    <a:pt x="26" y="60"/>
                  </a:lnTo>
                  <a:lnTo>
                    <a:pt x="32" y="66"/>
                  </a:lnTo>
                  <a:lnTo>
                    <a:pt x="39" y="72"/>
                  </a:lnTo>
                  <a:lnTo>
                    <a:pt x="47" y="77"/>
                  </a:lnTo>
                  <a:lnTo>
                    <a:pt x="55" y="82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81" y="91"/>
                  </a:lnTo>
                  <a:lnTo>
                    <a:pt x="91" y="93"/>
                  </a:lnTo>
                  <a:lnTo>
                    <a:pt x="101" y="93"/>
                  </a:lnTo>
                  <a:lnTo>
                    <a:pt x="1105" y="93"/>
                  </a:lnTo>
                  <a:lnTo>
                    <a:pt x="1115" y="93"/>
                  </a:lnTo>
                  <a:lnTo>
                    <a:pt x="1125" y="91"/>
                  </a:lnTo>
                  <a:lnTo>
                    <a:pt x="1135" y="89"/>
                  </a:lnTo>
                  <a:lnTo>
                    <a:pt x="1144" y="86"/>
                  </a:lnTo>
                  <a:lnTo>
                    <a:pt x="1152" y="82"/>
                  </a:lnTo>
                  <a:lnTo>
                    <a:pt x="1160" y="77"/>
                  </a:lnTo>
                  <a:lnTo>
                    <a:pt x="1168" y="72"/>
                  </a:lnTo>
                  <a:lnTo>
                    <a:pt x="1175" y="66"/>
                  </a:lnTo>
                  <a:lnTo>
                    <a:pt x="1181" y="60"/>
                  </a:lnTo>
                  <a:lnTo>
                    <a:pt x="1187" y="52"/>
                  </a:lnTo>
                  <a:lnTo>
                    <a:pt x="1192" y="45"/>
                  </a:lnTo>
                  <a:lnTo>
                    <a:pt x="1197" y="37"/>
                  </a:lnTo>
                  <a:lnTo>
                    <a:pt x="1200" y="28"/>
                  </a:lnTo>
                  <a:lnTo>
                    <a:pt x="1203" y="19"/>
                  </a:lnTo>
                  <a:lnTo>
                    <a:pt x="1206" y="10"/>
                  </a:lnTo>
                  <a:lnTo>
                    <a:pt x="12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8" name="Freeform 87"/>
            <p:cNvSpPr/>
            <p:nvPr/>
          </p:nvSpPr>
          <p:spPr bwMode="auto">
            <a:xfrm>
              <a:off x="5022115" y="3340554"/>
              <a:ext cx="1394599" cy="2014421"/>
            </a:xfrm>
            <a:custGeom>
              <a:avLst/>
              <a:gdLst>
                <a:gd name="T0" fmla="*/ 3130 w 3130"/>
                <a:gd name="T1" fmla="*/ 4522 h 4522"/>
                <a:gd name="T2" fmla="*/ 1819 w 3130"/>
                <a:gd name="T3" fmla="*/ 4522 h 4522"/>
                <a:gd name="T4" fmla="*/ 1729 w 3130"/>
                <a:gd name="T5" fmla="*/ 4299 h 4522"/>
                <a:gd name="T6" fmla="*/ 2865 w 3130"/>
                <a:gd name="T7" fmla="*/ 4299 h 4522"/>
                <a:gd name="T8" fmla="*/ 2865 w 3130"/>
                <a:gd name="T9" fmla="*/ 289 h 4522"/>
                <a:gd name="T10" fmla="*/ 116 w 3130"/>
                <a:gd name="T11" fmla="*/ 289 h 4522"/>
                <a:gd name="T12" fmla="*/ 0 w 3130"/>
                <a:gd name="T13" fmla="*/ 0 h 4522"/>
                <a:gd name="T14" fmla="*/ 2925 w 3130"/>
                <a:gd name="T15" fmla="*/ 0 h 4522"/>
                <a:gd name="T16" fmla="*/ 2935 w 3130"/>
                <a:gd name="T17" fmla="*/ 0 h 4522"/>
                <a:gd name="T18" fmla="*/ 2945 w 3130"/>
                <a:gd name="T19" fmla="*/ 1 h 4522"/>
                <a:gd name="T20" fmla="*/ 2956 w 3130"/>
                <a:gd name="T21" fmla="*/ 2 h 4522"/>
                <a:gd name="T22" fmla="*/ 2966 w 3130"/>
                <a:gd name="T23" fmla="*/ 4 h 4522"/>
                <a:gd name="T24" fmla="*/ 2985 w 3130"/>
                <a:gd name="T25" fmla="*/ 9 h 4522"/>
                <a:gd name="T26" fmla="*/ 3004 w 3130"/>
                <a:gd name="T27" fmla="*/ 16 h 4522"/>
                <a:gd name="T28" fmla="*/ 3022 w 3130"/>
                <a:gd name="T29" fmla="*/ 24 h 4522"/>
                <a:gd name="T30" fmla="*/ 3038 w 3130"/>
                <a:gd name="T31" fmla="*/ 35 h 4522"/>
                <a:gd name="T32" fmla="*/ 3055 w 3130"/>
                <a:gd name="T33" fmla="*/ 46 h 4522"/>
                <a:gd name="T34" fmla="*/ 3070 w 3130"/>
                <a:gd name="T35" fmla="*/ 60 h 4522"/>
                <a:gd name="T36" fmla="*/ 3083 w 3130"/>
                <a:gd name="T37" fmla="*/ 74 h 4522"/>
                <a:gd name="T38" fmla="*/ 3095 w 3130"/>
                <a:gd name="T39" fmla="*/ 90 h 4522"/>
                <a:gd name="T40" fmla="*/ 3105 w 3130"/>
                <a:gd name="T41" fmla="*/ 107 h 4522"/>
                <a:gd name="T42" fmla="*/ 3113 w 3130"/>
                <a:gd name="T43" fmla="*/ 125 h 4522"/>
                <a:gd name="T44" fmla="*/ 3120 w 3130"/>
                <a:gd name="T45" fmla="*/ 143 h 4522"/>
                <a:gd name="T46" fmla="*/ 3125 w 3130"/>
                <a:gd name="T47" fmla="*/ 163 h 4522"/>
                <a:gd name="T48" fmla="*/ 3127 w 3130"/>
                <a:gd name="T49" fmla="*/ 173 h 4522"/>
                <a:gd name="T50" fmla="*/ 3128 w 3130"/>
                <a:gd name="T51" fmla="*/ 183 h 4522"/>
                <a:gd name="T52" fmla="*/ 3129 w 3130"/>
                <a:gd name="T53" fmla="*/ 193 h 4522"/>
                <a:gd name="T54" fmla="*/ 3130 w 3130"/>
                <a:gd name="T55" fmla="*/ 204 h 4522"/>
                <a:gd name="T56" fmla="*/ 3130 w 3130"/>
                <a:gd name="T57" fmla="*/ 4522 h 4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30" h="4522">
                  <a:moveTo>
                    <a:pt x="3130" y="4522"/>
                  </a:moveTo>
                  <a:lnTo>
                    <a:pt x="1819" y="4522"/>
                  </a:lnTo>
                  <a:lnTo>
                    <a:pt x="1729" y="4299"/>
                  </a:lnTo>
                  <a:lnTo>
                    <a:pt x="2865" y="4299"/>
                  </a:lnTo>
                  <a:lnTo>
                    <a:pt x="2865" y="289"/>
                  </a:lnTo>
                  <a:lnTo>
                    <a:pt x="116" y="289"/>
                  </a:lnTo>
                  <a:lnTo>
                    <a:pt x="0" y="0"/>
                  </a:lnTo>
                  <a:lnTo>
                    <a:pt x="2925" y="0"/>
                  </a:lnTo>
                  <a:lnTo>
                    <a:pt x="2935" y="0"/>
                  </a:lnTo>
                  <a:lnTo>
                    <a:pt x="2945" y="1"/>
                  </a:lnTo>
                  <a:lnTo>
                    <a:pt x="2956" y="2"/>
                  </a:lnTo>
                  <a:lnTo>
                    <a:pt x="2966" y="4"/>
                  </a:lnTo>
                  <a:lnTo>
                    <a:pt x="2985" y="9"/>
                  </a:lnTo>
                  <a:lnTo>
                    <a:pt x="3004" y="16"/>
                  </a:lnTo>
                  <a:lnTo>
                    <a:pt x="3022" y="24"/>
                  </a:lnTo>
                  <a:lnTo>
                    <a:pt x="3038" y="35"/>
                  </a:lnTo>
                  <a:lnTo>
                    <a:pt x="3055" y="46"/>
                  </a:lnTo>
                  <a:lnTo>
                    <a:pt x="3070" y="60"/>
                  </a:lnTo>
                  <a:lnTo>
                    <a:pt x="3083" y="74"/>
                  </a:lnTo>
                  <a:lnTo>
                    <a:pt x="3095" y="90"/>
                  </a:lnTo>
                  <a:lnTo>
                    <a:pt x="3105" y="107"/>
                  </a:lnTo>
                  <a:lnTo>
                    <a:pt x="3113" y="125"/>
                  </a:lnTo>
                  <a:lnTo>
                    <a:pt x="3120" y="143"/>
                  </a:lnTo>
                  <a:lnTo>
                    <a:pt x="3125" y="163"/>
                  </a:lnTo>
                  <a:lnTo>
                    <a:pt x="3127" y="173"/>
                  </a:lnTo>
                  <a:lnTo>
                    <a:pt x="3128" y="183"/>
                  </a:lnTo>
                  <a:lnTo>
                    <a:pt x="3129" y="193"/>
                  </a:lnTo>
                  <a:lnTo>
                    <a:pt x="3130" y="204"/>
                  </a:lnTo>
                  <a:lnTo>
                    <a:pt x="3130" y="4522"/>
                  </a:lnTo>
                  <a:close/>
                </a:path>
              </a:pathLst>
            </a:custGeom>
            <a:solidFill>
              <a:srgbClr val="455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9" name="Freeform 88"/>
            <p:cNvSpPr/>
            <p:nvPr/>
          </p:nvSpPr>
          <p:spPr bwMode="auto">
            <a:xfrm>
              <a:off x="5073767" y="3470575"/>
              <a:ext cx="1223614" cy="1784660"/>
            </a:xfrm>
            <a:custGeom>
              <a:avLst/>
              <a:gdLst>
                <a:gd name="T0" fmla="*/ 2749 w 2749"/>
                <a:gd name="T1" fmla="*/ 4010 h 4010"/>
                <a:gd name="T2" fmla="*/ 1613 w 2749"/>
                <a:gd name="T3" fmla="*/ 4010 h 4010"/>
                <a:gd name="T4" fmla="*/ 0 w 2749"/>
                <a:gd name="T5" fmla="*/ 0 h 4010"/>
                <a:gd name="T6" fmla="*/ 2749 w 2749"/>
                <a:gd name="T7" fmla="*/ 0 h 4010"/>
                <a:gd name="T8" fmla="*/ 2749 w 2749"/>
                <a:gd name="T9" fmla="*/ 4010 h 4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9" h="4010">
                  <a:moveTo>
                    <a:pt x="2749" y="4010"/>
                  </a:moveTo>
                  <a:lnTo>
                    <a:pt x="1613" y="4010"/>
                  </a:lnTo>
                  <a:lnTo>
                    <a:pt x="0" y="0"/>
                  </a:lnTo>
                  <a:lnTo>
                    <a:pt x="2749" y="0"/>
                  </a:lnTo>
                  <a:lnTo>
                    <a:pt x="2749" y="4010"/>
                  </a:lnTo>
                  <a:close/>
                </a:path>
              </a:pathLst>
            </a:custGeom>
            <a:solidFill>
              <a:schemeClr val="bg1">
                <a:alpha val="28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9710563" y="4159486"/>
            <a:ext cx="898768" cy="899646"/>
            <a:chOff x="698500" y="1562100"/>
            <a:chExt cx="3520591" cy="3524030"/>
          </a:xfrm>
        </p:grpSpPr>
        <p:sp>
          <p:nvSpPr>
            <p:cNvPr id="93" name="Freeform 34"/>
            <p:cNvSpPr>
              <a:spLocks noEditPoints="1"/>
            </p:cNvSpPr>
            <p:nvPr/>
          </p:nvSpPr>
          <p:spPr bwMode="auto">
            <a:xfrm>
              <a:off x="698500" y="1562100"/>
              <a:ext cx="3520591" cy="3524030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94" name="Oval 93"/>
            <p:cNvSpPr/>
            <p:nvPr/>
          </p:nvSpPr>
          <p:spPr>
            <a:xfrm>
              <a:off x="1195145" y="2060465"/>
              <a:ext cx="2527300" cy="2527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0601852" y="4464767"/>
            <a:ext cx="674309" cy="674968"/>
            <a:chOff x="698500" y="1562100"/>
            <a:chExt cx="3520591" cy="3524030"/>
          </a:xfrm>
        </p:grpSpPr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698500" y="1562100"/>
              <a:ext cx="3520591" cy="3524030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97" name="Oval 96"/>
            <p:cNvSpPr/>
            <p:nvPr/>
          </p:nvSpPr>
          <p:spPr>
            <a:xfrm>
              <a:off x="1195146" y="2060465"/>
              <a:ext cx="2527300" cy="2527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0233451" y="4989350"/>
            <a:ext cx="495188" cy="495672"/>
            <a:chOff x="698500" y="1562100"/>
            <a:chExt cx="3520591" cy="3524030"/>
          </a:xfrm>
        </p:grpSpPr>
        <p:sp>
          <p:nvSpPr>
            <p:cNvPr id="99" name="Freeform 98"/>
            <p:cNvSpPr>
              <a:spLocks noEditPoints="1"/>
            </p:cNvSpPr>
            <p:nvPr/>
          </p:nvSpPr>
          <p:spPr bwMode="auto">
            <a:xfrm>
              <a:off x="698500" y="1562100"/>
              <a:ext cx="3520591" cy="3524030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00" name="Oval 99"/>
            <p:cNvSpPr/>
            <p:nvPr/>
          </p:nvSpPr>
          <p:spPr>
            <a:xfrm>
              <a:off x="1195146" y="2060465"/>
              <a:ext cx="2527300" cy="2527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pic>
        <p:nvPicPr>
          <p:cNvPr id="6" name="Picture Placeholder 5" descr="centre-for-railway-information-systems-ad2e5e04-9163-46da-ba7a-aa1b6361777-resize-750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tretch>
            <a:fillRect/>
          </a:stretch>
        </p:blipFill>
        <p:spPr>
          <a:xfrm>
            <a:off x="6254115" y="2760980"/>
            <a:ext cx="2668905" cy="1873885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33812" y="4002375"/>
            <a:ext cx="652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000" dirty="0" smtClean="0">
                <a:solidFill>
                  <a:schemeClr val="bg1"/>
                </a:solidFill>
                <a:latin typeface="Neris Black" panose="00000A00000000000000" pitchFamily="50" charset="0"/>
              </a:rPr>
              <a:t>THANK Y</a:t>
            </a:r>
            <a:endParaRPr lang="id-ID" sz="8000" dirty="0">
              <a:solidFill>
                <a:schemeClr val="bg1"/>
              </a:solidFill>
              <a:latin typeface="Neris Black" panose="00000A00000000000000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67050" y="4423243"/>
            <a:ext cx="605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dirty="0" smtClean="0">
                <a:solidFill>
                  <a:schemeClr val="bg1"/>
                </a:solidFill>
              </a:rPr>
              <a:t>For your wathcing</a:t>
            </a:r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364774" y="4896239"/>
            <a:ext cx="251460" cy="2514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5616234" y="4896239"/>
            <a:ext cx="251460" cy="2514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5867694" y="4896239"/>
            <a:ext cx="251460" cy="25146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6119154" y="4896239"/>
            <a:ext cx="251460" cy="25146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5"/>
          <p:cNvSpPr/>
          <p:nvPr/>
        </p:nvSpPr>
        <p:spPr>
          <a:xfrm>
            <a:off x="6370614" y="4896239"/>
            <a:ext cx="251460" cy="25146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Oval 16"/>
          <p:cNvSpPr/>
          <p:nvPr/>
        </p:nvSpPr>
        <p:spPr>
          <a:xfrm>
            <a:off x="6622074" y="4896239"/>
            <a:ext cx="251460" cy="2514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3" name="Group 2"/>
          <p:cNvGrpSpPr/>
          <p:nvPr/>
        </p:nvGrpSpPr>
        <p:grpSpPr>
          <a:xfrm>
            <a:off x="5081786" y="1315096"/>
            <a:ext cx="2028428" cy="2028428"/>
            <a:chOff x="5081786" y="1315096"/>
            <a:chExt cx="2028428" cy="2028428"/>
          </a:xfrm>
        </p:grpSpPr>
        <p:grpSp>
          <p:nvGrpSpPr>
            <p:cNvPr id="7" name="Group 6"/>
            <p:cNvGrpSpPr/>
            <p:nvPr/>
          </p:nvGrpSpPr>
          <p:grpSpPr>
            <a:xfrm>
              <a:off x="5081786" y="1315096"/>
              <a:ext cx="2028428" cy="2028428"/>
              <a:chOff x="3545058" y="2015197"/>
              <a:chExt cx="2827606" cy="2827606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3545058" y="2015197"/>
                <a:ext cx="2827606" cy="282760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939540" y="2403427"/>
                <a:ext cx="2313744" cy="2313744"/>
              </a:xfrm>
              <a:prstGeom prst="ellipse">
                <a:avLst/>
              </a:prstGeom>
              <a:solidFill>
                <a:srgbClr val="222A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5691754" y="1962981"/>
              <a:ext cx="1094859" cy="1008613"/>
              <a:chOff x="5364774" y="1187772"/>
              <a:chExt cx="2119666" cy="1952692"/>
            </a:xfrm>
            <a:solidFill>
              <a:schemeClr val="bg1"/>
            </a:solidFill>
          </p:grpSpPr>
          <p:sp>
            <p:nvSpPr>
              <p:cNvPr id="19" name="Freeform 34"/>
              <p:cNvSpPr>
                <a:spLocks noEditPoints="1"/>
              </p:cNvSpPr>
              <p:nvPr/>
            </p:nvSpPr>
            <p:spPr bwMode="auto">
              <a:xfrm>
                <a:off x="5364774" y="1187772"/>
                <a:ext cx="1511630" cy="1513107"/>
              </a:xfrm>
              <a:custGeom>
                <a:avLst/>
                <a:gdLst>
                  <a:gd name="T0" fmla="*/ 6223 w 10244"/>
                  <a:gd name="T1" fmla="*/ 1068 h 10249"/>
                  <a:gd name="T2" fmla="*/ 6451 w 10244"/>
                  <a:gd name="T3" fmla="*/ 1137 h 10249"/>
                  <a:gd name="T4" fmla="*/ 6673 w 10244"/>
                  <a:gd name="T5" fmla="*/ 1219 h 10249"/>
                  <a:gd name="T6" fmla="*/ 6889 w 10244"/>
                  <a:gd name="T7" fmla="*/ 1313 h 10249"/>
                  <a:gd name="T8" fmla="*/ 7098 w 10244"/>
                  <a:gd name="T9" fmla="*/ 1417 h 10249"/>
                  <a:gd name="T10" fmla="*/ 7342 w 10244"/>
                  <a:gd name="T11" fmla="*/ 1559 h 10249"/>
                  <a:gd name="T12" fmla="*/ 8743 w 10244"/>
                  <a:gd name="T13" fmla="*/ 3006 h 10249"/>
                  <a:gd name="T14" fmla="*/ 8947 w 10244"/>
                  <a:gd name="T15" fmla="*/ 3401 h 10249"/>
                  <a:gd name="T16" fmla="*/ 9107 w 10244"/>
                  <a:gd name="T17" fmla="*/ 3819 h 10249"/>
                  <a:gd name="T18" fmla="*/ 9224 w 10244"/>
                  <a:gd name="T19" fmla="*/ 4257 h 10249"/>
                  <a:gd name="T20" fmla="*/ 9153 w 10244"/>
                  <a:gd name="T21" fmla="*/ 6273 h 10249"/>
                  <a:gd name="T22" fmla="*/ 9006 w 10244"/>
                  <a:gd name="T23" fmla="*/ 6699 h 10249"/>
                  <a:gd name="T24" fmla="*/ 8817 w 10244"/>
                  <a:gd name="T25" fmla="*/ 7103 h 10249"/>
                  <a:gd name="T26" fmla="*/ 9350 w 10244"/>
                  <a:gd name="T27" fmla="*/ 8139 h 10249"/>
                  <a:gd name="T28" fmla="*/ 7092 w 10244"/>
                  <a:gd name="T29" fmla="*/ 8827 h 10249"/>
                  <a:gd name="T30" fmla="*/ 6689 w 10244"/>
                  <a:gd name="T31" fmla="*/ 9017 h 10249"/>
                  <a:gd name="T32" fmla="*/ 6264 w 10244"/>
                  <a:gd name="T33" fmla="*/ 9162 h 10249"/>
                  <a:gd name="T34" fmla="*/ 4152 w 10244"/>
                  <a:gd name="T35" fmla="*/ 10232 h 10249"/>
                  <a:gd name="T36" fmla="*/ 3813 w 10244"/>
                  <a:gd name="T37" fmla="*/ 9114 h 10249"/>
                  <a:gd name="T38" fmla="*/ 3395 w 10244"/>
                  <a:gd name="T39" fmla="*/ 8951 h 10249"/>
                  <a:gd name="T40" fmla="*/ 3000 w 10244"/>
                  <a:gd name="T41" fmla="*/ 8746 h 10249"/>
                  <a:gd name="T42" fmla="*/ 1558 w 10244"/>
                  <a:gd name="T43" fmla="*/ 7344 h 10249"/>
                  <a:gd name="T44" fmla="*/ 1344 w 10244"/>
                  <a:gd name="T45" fmla="*/ 6956 h 10249"/>
                  <a:gd name="T46" fmla="*/ 1170 w 10244"/>
                  <a:gd name="T47" fmla="*/ 6543 h 10249"/>
                  <a:gd name="T48" fmla="*/ 1040 w 10244"/>
                  <a:gd name="T49" fmla="*/ 6110 h 10249"/>
                  <a:gd name="T50" fmla="*/ 1049 w 10244"/>
                  <a:gd name="T51" fmla="*/ 4093 h 10249"/>
                  <a:gd name="T52" fmla="*/ 1183 w 10244"/>
                  <a:gd name="T53" fmla="*/ 3662 h 10249"/>
                  <a:gd name="T54" fmla="*/ 1361 w 10244"/>
                  <a:gd name="T55" fmla="*/ 3252 h 10249"/>
                  <a:gd name="T56" fmla="*/ 1579 w 10244"/>
                  <a:gd name="T57" fmla="*/ 2865 h 10249"/>
                  <a:gd name="T58" fmla="*/ 3033 w 10244"/>
                  <a:gd name="T59" fmla="*/ 1476 h 10249"/>
                  <a:gd name="T60" fmla="*/ 3429 w 10244"/>
                  <a:gd name="T61" fmla="*/ 1275 h 10249"/>
                  <a:gd name="T62" fmla="*/ 3849 w 10244"/>
                  <a:gd name="T63" fmla="*/ 1116 h 10249"/>
                  <a:gd name="T64" fmla="*/ 4199 w 10244"/>
                  <a:gd name="T65" fmla="*/ 0 h 10249"/>
                  <a:gd name="T66" fmla="*/ 5396 w 10244"/>
                  <a:gd name="T67" fmla="*/ 2412 h 10249"/>
                  <a:gd name="T68" fmla="*/ 6053 w 10244"/>
                  <a:gd name="T69" fmla="*/ 2564 h 10249"/>
                  <a:gd name="T70" fmla="*/ 6638 w 10244"/>
                  <a:gd name="T71" fmla="*/ 2864 h 10249"/>
                  <a:gd name="T72" fmla="*/ 7131 w 10244"/>
                  <a:gd name="T73" fmla="*/ 3291 h 10249"/>
                  <a:gd name="T74" fmla="*/ 7508 w 10244"/>
                  <a:gd name="T75" fmla="*/ 3823 h 10249"/>
                  <a:gd name="T76" fmla="*/ 7752 w 10244"/>
                  <a:gd name="T77" fmla="*/ 4441 h 10249"/>
                  <a:gd name="T78" fmla="*/ 7836 w 10244"/>
                  <a:gd name="T79" fmla="*/ 5121 h 10249"/>
                  <a:gd name="T80" fmla="*/ 7752 w 10244"/>
                  <a:gd name="T81" fmla="*/ 5801 h 10249"/>
                  <a:gd name="T82" fmla="*/ 7508 w 10244"/>
                  <a:gd name="T83" fmla="*/ 6418 h 10249"/>
                  <a:gd name="T84" fmla="*/ 7131 w 10244"/>
                  <a:gd name="T85" fmla="*/ 6951 h 10249"/>
                  <a:gd name="T86" fmla="*/ 6638 w 10244"/>
                  <a:gd name="T87" fmla="*/ 7378 h 10249"/>
                  <a:gd name="T88" fmla="*/ 6053 w 10244"/>
                  <a:gd name="T89" fmla="*/ 7678 h 10249"/>
                  <a:gd name="T90" fmla="*/ 5396 w 10244"/>
                  <a:gd name="T91" fmla="*/ 7829 h 10249"/>
                  <a:gd name="T92" fmla="*/ 4704 w 10244"/>
                  <a:gd name="T93" fmla="*/ 7812 h 10249"/>
                  <a:gd name="T94" fmla="*/ 4059 w 10244"/>
                  <a:gd name="T95" fmla="*/ 7629 h 10249"/>
                  <a:gd name="T96" fmla="*/ 3492 w 10244"/>
                  <a:gd name="T97" fmla="*/ 7302 h 10249"/>
                  <a:gd name="T98" fmla="*/ 3020 w 10244"/>
                  <a:gd name="T99" fmla="*/ 6852 h 10249"/>
                  <a:gd name="T100" fmla="*/ 2668 w 10244"/>
                  <a:gd name="T101" fmla="*/ 6301 h 10249"/>
                  <a:gd name="T102" fmla="*/ 2455 w 10244"/>
                  <a:gd name="T103" fmla="*/ 5669 h 10249"/>
                  <a:gd name="T104" fmla="*/ 2403 w 10244"/>
                  <a:gd name="T105" fmla="*/ 4981 h 10249"/>
                  <a:gd name="T106" fmla="*/ 2521 w 10244"/>
                  <a:gd name="T107" fmla="*/ 4312 h 10249"/>
                  <a:gd name="T108" fmla="*/ 2792 w 10244"/>
                  <a:gd name="T109" fmla="*/ 3710 h 10249"/>
                  <a:gd name="T110" fmla="*/ 3195 w 10244"/>
                  <a:gd name="T111" fmla="*/ 3197 h 10249"/>
                  <a:gd name="T112" fmla="*/ 3709 w 10244"/>
                  <a:gd name="T113" fmla="*/ 2793 h 10249"/>
                  <a:gd name="T114" fmla="*/ 4310 w 10244"/>
                  <a:gd name="T115" fmla="*/ 2521 h 10249"/>
                  <a:gd name="T116" fmla="*/ 4979 w 10244"/>
                  <a:gd name="T117" fmla="*/ 2402 h 10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244" h="10249">
                    <a:moveTo>
                      <a:pt x="6037" y="1022"/>
                    </a:moveTo>
                    <a:lnTo>
                      <a:pt x="6084" y="1032"/>
                    </a:lnTo>
                    <a:lnTo>
                      <a:pt x="6130" y="1044"/>
                    </a:lnTo>
                    <a:lnTo>
                      <a:pt x="6177" y="1056"/>
                    </a:lnTo>
                    <a:lnTo>
                      <a:pt x="6223" y="1068"/>
                    </a:lnTo>
                    <a:lnTo>
                      <a:pt x="6269" y="1081"/>
                    </a:lnTo>
                    <a:lnTo>
                      <a:pt x="6315" y="1094"/>
                    </a:lnTo>
                    <a:lnTo>
                      <a:pt x="6360" y="1108"/>
                    </a:lnTo>
                    <a:lnTo>
                      <a:pt x="6406" y="1122"/>
                    </a:lnTo>
                    <a:lnTo>
                      <a:pt x="6451" y="1137"/>
                    </a:lnTo>
                    <a:lnTo>
                      <a:pt x="6496" y="1152"/>
                    </a:lnTo>
                    <a:lnTo>
                      <a:pt x="6540" y="1169"/>
                    </a:lnTo>
                    <a:lnTo>
                      <a:pt x="6585" y="1185"/>
                    </a:lnTo>
                    <a:lnTo>
                      <a:pt x="6629" y="1201"/>
                    </a:lnTo>
                    <a:lnTo>
                      <a:pt x="6673" y="1219"/>
                    </a:lnTo>
                    <a:lnTo>
                      <a:pt x="6717" y="1237"/>
                    </a:lnTo>
                    <a:lnTo>
                      <a:pt x="6760" y="1255"/>
                    </a:lnTo>
                    <a:lnTo>
                      <a:pt x="6804" y="1274"/>
                    </a:lnTo>
                    <a:lnTo>
                      <a:pt x="6847" y="1292"/>
                    </a:lnTo>
                    <a:lnTo>
                      <a:pt x="6889" y="1313"/>
                    </a:lnTo>
                    <a:lnTo>
                      <a:pt x="6932" y="1332"/>
                    </a:lnTo>
                    <a:lnTo>
                      <a:pt x="6973" y="1353"/>
                    </a:lnTo>
                    <a:lnTo>
                      <a:pt x="7015" y="1374"/>
                    </a:lnTo>
                    <a:lnTo>
                      <a:pt x="7057" y="1396"/>
                    </a:lnTo>
                    <a:lnTo>
                      <a:pt x="7098" y="1417"/>
                    </a:lnTo>
                    <a:lnTo>
                      <a:pt x="7140" y="1440"/>
                    </a:lnTo>
                    <a:lnTo>
                      <a:pt x="7181" y="1463"/>
                    </a:lnTo>
                    <a:lnTo>
                      <a:pt x="7221" y="1486"/>
                    </a:lnTo>
                    <a:lnTo>
                      <a:pt x="7262" y="1509"/>
                    </a:lnTo>
                    <a:lnTo>
                      <a:pt x="7342" y="1559"/>
                    </a:lnTo>
                    <a:lnTo>
                      <a:pt x="7419" y="1609"/>
                    </a:lnTo>
                    <a:lnTo>
                      <a:pt x="8152" y="898"/>
                    </a:lnTo>
                    <a:lnTo>
                      <a:pt x="9431" y="2220"/>
                    </a:lnTo>
                    <a:lnTo>
                      <a:pt x="8698" y="2930"/>
                    </a:lnTo>
                    <a:lnTo>
                      <a:pt x="8743" y="3006"/>
                    </a:lnTo>
                    <a:lnTo>
                      <a:pt x="8787" y="3084"/>
                    </a:lnTo>
                    <a:lnTo>
                      <a:pt x="8829" y="3162"/>
                    </a:lnTo>
                    <a:lnTo>
                      <a:pt x="8870" y="3241"/>
                    </a:lnTo>
                    <a:lnTo>
                      <a:pt x="8909" y="3321"/>
                    </a:lnTo>
                    <a:lnTo>
                      <a:pt x="8947" y="3401"/>
                    </a:lnTo>
                    <a:lnTo>
                      <a:pt x="8983" y="3483"/>
                    </a:lnTo>
                    <a:lnTo>
                      <a:pt x="9016" y="3566"/>
                    </a:lnTo>
                    <a:lnTo>
                      <a:pt x="9048" y="3650"/>
                    </a:lnTo>
                    <a:lnTo>
                      <a:pt x="9079" y="3734"/>
                    </a:lnTo>
                    <a:lnTo>
                      <a:pt x="9107" y="3819"/>
                    </a:lnTo>
                    <a:lnTo>
                      <a:pt x="9135" y="3906"/>
                    </a:lnTo>
                    <a:lnTo>
                      <a:pt x="9160" y="3992"/>
                    </a:lnTo>
                    <a:lnTo>
                      <a:pt x="9183" y="4080"/>
                    </a:lnTo>
                    <a:lnTo>
                      <a:pt x="9205" y="4168"/>
                    </a:lnTo>
                    <a:lnTo>
                      <a:pt x="9224" y="4257"/>
                    </a:lnTo>
                    <a:lnTo>
                      <a:pt x="10244" y="4272"/>
                    </a:lnTo>
                    <a:lnTo>
                      <a:pt x="10219" y="6111"/>
                    </a:lnTo>
                    <a:lnTo>
                      <a:pt x="9199" y="6097"/>
                    </a:lnTo>
                    <a:lnTo>
                      <a:pt x="9177" y="6185"/>
                    </a:lnTo>
                    <a:lnTo>
                      <a:pt x="9153" y="6273"/>
                    </a:lnTo>
                    <a:lnTo>
                      <a:pt x="9127" y="6360"/>
                    </a:lnTo>
                    <a:lnTo>
                      <a:pt x="9099" y="6446"/>
                    </a:lnTo>
                    <a:lnTo>
                      <a:pt x="9071" y="6531"/>
                    </a:lnTo>
                    <a:lnTo>
                      <a:pt x="9039" y="6616"/>
                    </a:lnTo>
                    <a:lnTo>
                      <a:pt x="9006" y="6699"/>
                    </a:lnTo>
                    <a:lnTo>
                      <a:pt x="8971" y="6782"/>
                    </a:lnTo>
                    <a:lnTo>
                      <a:pt x="8936" y="6864"/>
                    </a:lnTo>
                    <a:lnTo>
                      <a:pt x="8898" y="6945"/>
                    </a:lnTo>
                    <a:lnTo>
                      <a:pt x="8858" y="7024"/>
                    </a:lnTo>
                    <a:lnTo>
                      <a:pt x="8817" y="7103"/>
                    </a:lnTo>
                    <a:lnTo>
                      <a:pt x="8774" y="7181"/>
                    </a:lnTo>
                    <a:lnTo>
                      <a:pt x="8729" y="7258"/>
                    </a:lnTo>
                    <a:lnTo>
                      <a:pt x="8683" y="7334"/>
                    </a:lnTo>
                    <a:lnTo>
                      <a:pt x="8636" y="7409"/>
                    </a:lnTo>
                    <a:lnTo>
                      <a:pt x="9350" y="8139"/>
                    </a:lnTo>
                    <a:lnTo>
                      <a:pt x="8035" y="9425"/>
                    </a:lnTo>
                    <a:lnTo>
                      <a:pt x="7322" y="8695"/>
                    </a:lnTo>
                    <a:lnTo>
                      <a:pt x="7246" y="8740"/>
                    </a:lnTo>
                    <a:lnTo>
                      <a:pt x="7170" y="8785"/>
                    </a:lnTo>
                    <a:lnTo>
                      <a:pt x="7092" y="8827"/>
                    </a:lnTo>
                    <a:lnTo>
                      <a:pt x="7013" y="8868"/>
                    </a:lnTo>
                    <a:lnTo>
                      <a:pt x="6934" y="8908"/>
                    </a:lnTo>
                    <a:lnTo>
                      <a:pt x="6853" y="8946"/>
                    </a:lnTo>
                    <a:lnTo>
                      <a:pt x="6771" y="8982"/>
                    </a:lnTo>
                    <a:lnTo>
                      <a:pt x="6689" y="9017"/>
                    </a:lnTo>
                    <a:lnTo>
                      <a:pt x="6605" y="9049"/>
                    </a:lnTo>
                    <a:lnTo>
                      <a:pt x="6522" y="9080"/>
                    </a:lnTo>
                    <a:lnTo>
                      <a:pt x="6436" y="9110"/>
                    </a:lnTo>
                    <a:lnTo>
                      <a:pt x="6350" y="9137"/>
                    </a:lnTo>
                    <a:lnTo>
                      <a:pt x="6264" y="9162"/>
                    </a:lnTo>
                    <a:lnTo>
                      <a:pt x="6176" y="9187"/>
                    </a:lnTo>
                    <a:lnTo>
                      <a:pt x="6088" y="9208"/>
                    </a:lnTo>
                    <a:lnTo>
                      <a:pt x="5999" y="9228"/>
                    </a:lnTo>
                    <a:lnTo>
                      <a:pt x="5990" y="10249"/>
                    </a:lnTo>
                    <a:lnTo>
                      <a:pt x="4152" y="10232"/>
                    </a:lnTo>
                    <a:lnTo>
                      <a:pt x="4162" y="9211"/>
                    </a:lnTo>
                    <a:lnTo>
                      <a:pt x="4074" y="9190"/>
                    </a:lnTo>
                    <a:lnTo>
                      <a:pt x="3986" y="9166"/>
                    </a:lnTo>
                    <a:lnTo>
                      <a:pt x="3899" y="9141"/>
                    </a:lnTo>
                    <a:lnTo>
                      <a:pt x="3813" y="9114"/>
                    </a:lnTo>
                    <a:lnTo>
                      <a:pt x="3727" y="9084"/>
                    </a:lnTo>
                    <a:lnTo>
                      <a:pt x="3643" y="9054"/>
                    </a:lnTo>
                    <a:lnTo>
                      <a:pt x="3559" y="9022"/>
                    </a:lnTo>
                    <a:lnTo>
                      <a:pt x="3477" y="8987"/>
                    </a:lnTo>
                    <a:lnTo>
                      <a:pt x="3395" y="8951"/>
                    </a:lnTo>
                    <a:lnTo>
                      <a:pt x="3314" y="8913"/>
                    </a:lnTo>
                    <a:lnTo>
                      <a:pt x="3234" y="8874"/>
                    </a:lnTo>
                    <a:lnTo>
                      <a:pt x="3154" y="8833"/>
                    </a:lnTo>
                    <a:lnTo>
                      <a:pt x="3077" y="8790"/>
                    </a:lnTo>
                    <a:lnTo>
                      <a:pt x="3000" y="8746"/>
                    </a:lnTo>
                    <a:lnTo>
                      <a:pt x="2923" y="8701"/>
                    </a:lnTo>
                    <a:lnTo>
                      <a:pt x="2849" y="8653"/>
                    </a:lnTo>
                    <a:lnTo>
                      <a:pt x="2123" y="9371"/>
                    </a:lnTo>
                    <a:lnTo>
                      <a:pt x="832" y="8062"/>
                    </a:lnTo>
                    <a:lnTo>
                      <a:pt x="1558" y="7344"/>
                    </a:lnTo>
                    <a:lnTo>
                      <a:pt x="1512" y="7268"/>
                    </a:lnTo>
                    <a:lnTo>
                      <a:pt x="1467" y="7191"/>
                    </a:lnTo>
                    <a:lnTo>
                      <a:pt x="1424" y="7115"/>
                    </a:lnTo>
                    <a:lnTo>
                      <a:pt x="1383" y="7036"/>
                    </a:lnTo>
                    <a:lnTo>
                      <a:pt x="1344" y="6956"/>
                    </a:lnTo>
                    <a:lnTo>
                      <a:pt x="1306" y="6875"/>
                    </a:lnTo>
                    <a:lnTo>
                      <a:pt x="1269" y="6793"/>
                    </a:lnTo>
                    <a:lnTo>
                      <a:pt x="1234" y="6711"/>
                    </a:lnTo>
                    <a:lnTo>
                      <a:pt x="1201" y="6628"/>
                    </a:lnTo>
                    <a:lnTo>
                      <a:pt x="1170" y="6543"/>
                    </a:lnTo>
                    <a:lnTo>
                      <a:pt x="1140" y="6458"/>
                    </a:lnTo>
                    <a:lnTo>
                      <a:pt x="1112" y="6372"/>
                    </a:lnTo>
                    <a:lnTo>
                      <a:pt x="1087" y="6286"/>
                    </a:lnTo>
                    <a:lnTo>
                      <a:pt x="1062" y="6198"/>
                    </a:lnTo>
                    <a:lnTo>
                      <a:pt x="1040" y="6110"/>
                    </a:lnTo>
                    <a:lnTo>
                      <a:pt x="1019" y="6022"/>
                    </a:lnTo>
                    <a:lnTo>
                      <a:pt x="0" y="6017"/>
                    </a:lnTo>
                    <a:lnTo>
                      <a:pt x="8" y="4177"/>
                    </a:lnTo>
                    <a:lnTo>
                      <a:pt x="1029" y="4183"/>
                    </a:lnTo>
                    <a:lnTo>
                      <a:pt x="1049" y="4093"/>
                    </a:lnTo>
                    <a:lnTo>
                      <a:pt x="1073" y="4005"/>
                    </a:lnTo>
                    <a:lnTo>
                      <a:pt x="1097" y="3918"/>
                    </a:lnTo>
                    <a:lnTo>
                      <a:pt x="1124" y="3832"/>
                    </a:lnTo>
                    <a:lnTo>
                      <a:pt x="1152" y="3746"/>
                    </a:lnTo>
                    <a:lnTo>
                      <a:pt x="1183" y="3662"/>
                    </a:lnTo>
                    <a:lnTo>
                      <a:pt x="1215" y="3579"/>
                    </a:lnTo>
                    <a:lnTo>
                      <a:pt x="1248" y="3496"/>
                    </a:lnTo>
                    <a:lnTo>
                      <a:pt x="1284" y="3413"/>
                    </a:lnTo>
                    <a:lnTo>
                      <a:pt x="1322" y="3332"/>
                    </a:lnTo>
                    <a:lnTo>
                      <a:pt x="1361" y="3252"/>
                    </a:lnTo>
                    <a:lnTo>
                      <a:pt x="1401" y="3172"/>
                    </a:lnTo>
                    <a:lnTo>
                      <a:pt x="1443" y="3094"/>
                    </a:lnTo>
                    <a:lnTo>
                      <a:pt x="1487" y="3016"/>
                    </a:lnTo>
                    <a:lnTo>
                      <a:pt x="1532" y="2941"/>
                    </a:lnTo>
                    <a:lnTo>
                      <a:pt x="1579" y="2865"/>
                    </a:lnTo>
                    <a:lnTo>
                      <a:pt x="859" y="2141"/>
                    </a:lnTo>
                    <a:lnTo>
                      <a:pt x="2162" y="843"/>
                    </a:lnTo>
                    <a:lnTo>
                      <a:pt x="2881" y="1568"/>
                    </a:lnTo>
                    <a:lnTo>
                      <a:pt x="2956" y="1521"/>
                    </a:lnTo>
                    <a:lnTo>
                      <a:pt x="3033" y="1476"/>
                    </a:lnTo>
                    <a:lnTo>
                      <a:pt x="3110" y="1433"/>
                    </a:lnTo>
                    <a:lnTo>
                      <a:pt x="3189" y="1391"/>
                    </a:lnTo>
                    <a:lnTo>
                      <a:pt x="3268" y="1351"/>
                    </a:lnTo>
                    <a:lnTo>
                      <a:pt x="3349" y="1312"/>
                    </a:lnTo>
                    <a:lnTo>
                      <a:pt x="3429" y="1275"/>
                    </a:lnTo>
                    <a:lnTo>
                      <a:pt x="3512" y="1240"/>
                    </a:lnTo>
                    <a:lnTo>
                      <a:pt x="3595" y="1206"/>
                    </a:lnTo>
                    <a:lnTo>
                      <a:pt x="3679" y="1175"/>
                    </a:lnTo>
                    <a:lnTo>
                      <a:pt x="3764" y="1145"/>
                    </a:lnTo>
                    <a:lnTo>
                      <a:pt x="3849" y="1116"/>
                    </a:lnTo>
                    <a:lnTo>
                      <a:pt x="3936" y="1090"/>
                    </a:lnTo>
                    <a:lnTo>
                      <a:pt x="4023" y="1065"/>
                    </a:lnTo>
                    <a:lnTo>
                      <a:pt x="4110" y="1043"/>
                    </a:lnTo>
                    <a:lnTo>
                      <a:pt x="4199" y="1022"/>
                    </a:lnTo>
                    <a:lnTo>
                      <a:pt x="4199" y="0"/>
                    </a:lnTo>
                    <a:lnTo>
                      <a:pt x="6037" y="0"/>
                    </a:lnTo>
                    <a:lnTo>
                      <a:pt x="6037" y="1022"/>
                    </a:lnTo>
                    <a:close/>
                    <a:moveTo>
                      <a:pt x="5118" y="2399"/>
                    </a:moveTo>
                    <a:lnTo>
                      <a:pt x="5258" y="2402"/>
                    </a:lnTo>
                    <a:lnTo>
                      <a:pt x="5396" y="2412"/>
                    </a:lnTo>
                    <a:lnTo>
                      <a:pt x="5532" y="2430"/>
                    </a:lnTo>
                    <a:lnTo>
                      <a:pt x="5666" y="2454"/>
                    </a:lnTo>
                    <a:lnTo>
                      <a:pt x="5798" y="2484"/>
                    </a:lnTo>
                    <a:lnTo>
                      <a:pt x="5926" y="2521"/>
                    </a:lnTo>
                    <a:lnTo>
                      <a:pt x="6053" y="2564"/>
                    </a:lnTo>
                    <a:lnTo>
                      <a:pt x="6176" y="2613"/>
                    </a:lnTo>
                    <a:lnTo>
                      <a:pt x="6297" y="2667"/>
                    </a:lnTo>
                    <a:lnTo>
                      <a:pt x="6414" y="2728"/>
                    </a:lnTo>
                    <a:lnTo>
                      <a:pt x="6528" y="2793"/>
                    </a:lnTo>
                    <a:lnTo>
                      <a:pt x="6638" y="2864"/>
                    </a:lnTo>
                    <a:lnTo>
                      <a:pt x="6744" y="2940"/>
                    </a:lnTo>
                    <a:lnTo>
                      <a:pt x="6848" y="3021"/>
                    </a:lnTo>
                    <a:lnTo>
                      <a:pt x="6946" y="3106"/>
                    </a:lnTo>
                    <a:lnTo>
                      <a:pt x="7041" y="3197"/>
                    </a:lnTo>
                    <a:lnTo>
                      <a:pt x="7131" y="3291"/>
                    </a:lnTo>
                    <a:lnTo>
                      <a:pt x="7216" y="3389"/>
                    </a:lnTo>
                    <a:lnTo>
                      <a:pt x="7297" y="3493"/>
                    </a:lnTo>
                    <a:lnTo>
                      <a:pt x="7372" y="3599"/>
                    </a:lnTo>
                    <a:lnTo>
                      <a:pt x="7443" y="3710"/>
                    </a:lnTo>
                    <a:lnTo>
                      <a:pt x="7508" y="3823"/>
                    </a:lnTo>
                    <a:lnTo>
                      <a:pt x="7569" y="3941"/>
                    </a:lnTo>
                    <a:lnTo>
                      <a:pt x="7623" y="4062"/>
                    </a:lnTo>
                    <a:lnTo>
                      <a:pt x="7672" y="4185"/>
                    </a:lnTo>
                    <a:lnTo>
                      <a:pt x="7715" y="4312"/>
                    </a:lnTo>
                    <a:lnTo>
                      <a:pt x="7752" y="4441"/>
                    </a:lnTo>
                    <a:lnTo>
                      <a:pt x="7781" y="4573"/>
                    </a:lnTo>
                    <a:lnTo>
                      <a:pt x="7806" y="4707"/>
                    </a:lnTo>
                    <a:lnTo>
                      <a:pt x="7823" y="4843"/>
                    </a:lnTo>
                    <a:lnTo>
                      <a:pt x="7833" y="4981"/>
                    </a:lnTo>
                    <a:lnTo>
                      <a:pt x="7836" y="5121"/>
                    </a:lnTo>
                    <a:lnTo>
                      <a:pt x="7833" y="5261"/>
                    </a:lnTo>
                    <a:lnTo>
                      <a:pt x="7823" y="5399"/>
                    </a:lnTo>
                    <a:lnTo>
                      <a:pt x="7806" y="5535"/>
                    </a:lnTo>
                    <a:lnTo>
                      <a:pt x="7781" y="5669"/>
                    </a:lnTo>
                    <a:lnTo>
                      <a:pt x="7752" y="5801"/>
                    </a:lnTo>
                    <a:lnTo>
                      <a:pt x="7715" y="5930"/>
                    </a:lnTo>
                    <a:lnTo>
                      <a:pt x="7672" y="6057"/>
                    </a:lnTo>
                    <a:lnTo>
                      <a:pt x="7623" y="6181"/>
                    </a:lnTo>
                    <a:lnTo>
                      <a:pt x="7569" y="6301"/>
                    </a:lnTo>
                    <a:lnTo>
                      <a:pt x="7508" y="6418"/>
                    </a:lnTo>
                    <a:lnTo>
                      <a:pt x="7443" y="6532"/>
                    </a:lnTo>
                    <a:lnTo>
                      <a:pt x="7372" y="6643"/>
                    </a:lnTo>
                    <a:lnTo>
                      <a:pt x="7297" y="6749"/>
                    </a:lnTo>
                    <a:lnTo>
                      <a:pt x="7216" y="6852"/>
                    </a:lnTo>
                    <a:lnTo>
                      <a:pt x="7131" y="6951"/>
                    </a:lnTo>
                    <a:lnTo>
                      <a:pt x="7041" y="7046"/>
                    </a:lnTo>
                    <a:lnTo>
                      <a:pt x="6946" y="7136"/>
                    </a:lnTo>
                    <a:lnTo>
                      <a:pt x="6848" y="7221"/>
                    </a:lnTo>
                    <a:lnTo>
                      <a:pt x="6744" y="7302"/>
                    </a:lnTo>
                    <a:lnTo>
                      <a:pt x="6638" y="7378"/>
                    </a:lnTo>
                    <a:lnTo>
                      <a:pt x="6528" y="7448"/>
                    </a:lnTo>
                    <a:lnTo>
                      <a:pt x="6414" y="7514"/>
                    </a:lnTo>
                    <a:lnTo>
                      <a:pt x="6297" y="7574"/>
                    </a:lnTo>
                    <a:lnTo>
                      <a:pt x="6176" y="7629"/>
                    </a:lnTo>
                    <a:lnTo>
                      <a:pt x="6053" y="7678"/>
                    </a:lnTo>
                    <a:lnTo>
                      <a:pt x="5926" y="7721"/>
                    </a:lnTo>
                    <a:lnTo>
                      <a:pt x="5798" y="7758"/>
                    </a:lnTo>
                    <a:lnTo>
                      <a:pt x="5666" y="7787"/>
                    </a:lnTo>
                    <a:lnTo>
                      <a:pt x="5532" y="7812"/>
                    </a:lnTo>
                    <a:lnTo>
                      <a:pt x="5396" y="7829"/>
                    </a:lnTo>
                    <a:lnTo>
                      <a:pt x="5258" y="7839"/>
                    </a:lnTo>
                    <a:lnTo>
                      <a:pt x="5118" y="7842"/>
                    </a:lnTo>
                    <a:lnTo>
                      <a:pt x="4979" y="7839"/>
                    </a:lnTo>
                    <a:lnTo>
                      <a:pt x="4841" y="7829"/>
                    </a:lnTo>
                    <a:lnTo>
                      <a:pt x="4704" y="7812"/>
                    </a:lnTo>
                    <a:lnTo>
                      <a:pt x="4571" y="7787"/>
                    </a:lnTo>
                    <a:lnTo>
                      <a:pt x="4439" y="7758"/>
                    </a:lnTo>
                    <a:lnTo>
                      <a:pt x="4310" y="7721"/>
                    </a:lnTo>
                    <a:lnTo>
                      <a:pt x="4183" y="7678"/>
                    </a:lnTo>
                    <a:lnTo>
                      <a:pt x="4059" y="7629"/>
                    </a:lnTo>
                    <a:lnTo>
                      <a:pt x="3940" y="7574"/>
                    </a:lnTo>
                    <a:lnTo>
                      <a:pt x="3822" y="7514"/>
                    </a:lnTo>
                    <a:lnTo>
                      <a:pt x="3709" y="7448"/>
                    </a:lnTo>
                    <a:lnTo>
                      <a:pt x="3598" y="7378"/>
                    </a:lnTo>
                    <a:lnTo>
                      <a:pt x="3492" y="7302"/>
                    </a:lnTo>
                    <a:lnTo>
                      <a:pt x="3389" y="7221"/>
                    </a:lnTo>
                    <a:lnTo>
                      <a:pt x="3290" y="7136"/>
                    </a:lnTo>
                    <a:lnTo>
                      <a:pt x="3195" y="7046"/>
                    </a:lnTo>
                    <a:lnTo>
                      <a:pt x="3105" y="6951"/>
                    </a:lnTo>
                    <a:lnTo>
                      <a:pt x="3020" y="6852"/>
                    </a:lnTo>
                    <a:lnTo>
                      <a:pt x="2940" y="6749"/>
                    </a:lnTo>
                    <a:lnTo>
                      <a:pt x="2864" y="6643"/>
                    </a:lnTo>
                    <a:lnTo>
                      <a:pt x="2792" y="6532"/>
                    </a:lnTo>
                    <a:lnTo>
                      <a:pt x="2727" y="6418"/>
                    </a:lnTo>
                    <a:lnTo>
                      <a:pt x="2668" y="6301"/>
                    </a:lnTo>
                    <a:lnTo>
                      <a:pt x="2612" y="6181"/>
                    </a:lnTo>
                    <a:lnTo>
                      <a:pt x="2564" y="6057"/>
                    </a:lnTo>
                    <a:lnTo>
                      <a:pt x="2521" y="5930"/>
                    </a:lnTo>
                    <a:lnTo>
                      <a:pt x="2485" y="5801"/>
                    </a:lnTo>
                    <a:lnTo>
                      <a:pt x="2455" y="5669"/>
                    </a:lnTo>
                    <a:lnTo>
                      <a:pt x="2430" y="5535"/>
                    </a:lnTo>
                    <a:lnTo>
                      <a:pt x="2413" y="5399"/>
                    </a:lnTo>
                    <a:lnTo>
                      <a:pt x="2403" y="5261"/>
                    </a:lnTo>
                    <a:lnTo>
                      <a:pt x="2400" y="5121"/>
                    </a:lnTo>
                    <a:lnTo>
                      <a:pt x="2403" y="4981"/>
                    </a:lnTo>
                    <a:lnTo>
                      <a:pt x="2413" y="4843"/>
                    </a:lnTo>
                    <a:lnTo>
                      <a:pt x="2430" y="4707"/>
                    </a:lnTo>
                    <a:lnTo>
                      <a:pt x="2455" y="4573"/>
                    </a:lnTo>
                    <a:lnTo>
                      <a:pt x="2485" y="4441"/>
                    </a:lnTo>
                    <a:lnTo>
                      <a:pt x="2521" y="4312"/>
                    </a:lnTo>
                    <a:lnTo>
                      <a:pt x="2564" y="4185"/>
                    </a:lnTo>
                    <a:lnTo>
                      <a:pt x="2612" y="4062"/>
                    </a:lnTo>
                    <a:lnTo>
                      <a:pt x="2668" y="3941"/>
                    </a:lnTo>
                    <a:lnTo>
                      <a:pt x="2727" y="3823"/>
                    </a:lnTo>
                    <a:lnTo>
                      <a:pt x="2792" y="3710"/>
                    </a:lnTo>
                    <a:lnTo>
                      <a:pt x="2864" y="3599"/>
                    </a:lnTo>
                    <a:lnTo>
                      <a:pt x="2940" y="3493"/>
                    </a:lnTo>
                    <a:lnTo>
                      <a:pt x="3020" y="3389"/>
                    </a:lnTo>
                    <a:lnTo>
                      <a:pt x="3105" y="3291"/>
                    </a:lnTo>
                    <a:lnTo>
                      <a:pt x="3195" y="3197"/>
                    </a:lnTo>
                    <a:lnTo>
                      <a:pt x="3290" y="3106"/>
                    </a:lnTo>
                    <a:lnTo>
                      <a:pt x="3389" y="3021"/>
                    </a:lnTo>
                    <a:lnTo>
                      <a:pt x="3492" y="2940"/>
                    </a:lnTo>
                    <a:lnTo>
                      <a:pt x="3598" y="2864"/>
                    </a:lnTo>
                    <a:lnTo>
                      <a:pt x="3709" y="2793"/>
                    </a:lnTo>
                    <a:lnTo>
                      <a:pt x="3822" y="2728"/>
                    </a:lnTo>
                    <a:lnTo>
                      <a:pt x="3940" y="2667"/>
                    </a:lnTo>
                    <a:lnTo>
                      <a:pt x="4059" y="2613"/>
                    </a:lnTo>
                    <a:lnTo>
                      <a:pt x="4183" y="2564"/>
                    </a:lnTo>
                    <a:lnTo>
                      <a:pt x="4310" y="2521"/>
                    </a:lnTo>
                    <a:lnTo>
                      <a:pt x="4439" y="2484"/>
                    </a:lnTo>
                    <a:lnTo>
                      <a:pt x="4571" y="2454"/>
                    </a:lnTo>
                    <a:lnTo>
                      <a:pt x="4704" y="2430"/>
                    </a:lnTo>
                    <a:lnTo>
                      <a:pt x="4841" y="2412"/>
                    </a:lnTo>
                    <a:lnTo>
                      <a:pt x="4979" y="2402"/>
                    </a:lnTo>
                    <a:lnTo>
                      <a:pt x="5118" y="23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1" name="Freeform 20"/>
              <p:cNvSpPr>
                <a:spLocks noEditPoints="1"/>
              </p:cNvSpPr>
              <p:nvPr/>
            </p:nvSpPr>
            <p:spPr bwMode="auto">
              <a:xfrm>
                <a:off x="6434166" y="2089164"/>
                <a:ext cx="1050274" cy="1051300"/>
              </a:xfrm>
              <a:custGeom>
                <a:avLst/>
                <a:gdLst>
                  <a:gd name="T0" fmla="*/ 6223 w 10244"/>
                  <a:gd name="T1" fmla="*/ 1068 h 10249"/>
                  <a:gd name="T2" fmla="*/ 6451 w 10244"/>
                  <a:gd name="T3" fmla="*/ 1137 h 10249"/>
                  <a:gd name="T4" fmla="*/ 6673 w 10244"/>
                  <a:gd name="T5" fmla="*/ 1219 h 10249"/>
                  <a:gd name="T6" fmla="*/ 6889 w 10244"/>
                  <a:gd name="T7" fmla="*/ 1313 h 10249"/>
                  <a:gd name="T8" fmla="*/ 7098 w 10244"/>
                  <a:gd name="T9" fmla="*/ 1417 h 10249"/>
                  <a:gd name="T10" fmla="*/ 7342 w 10244"/>
                  <a:gd name="T11" fmla="*/ 1559 h 10249"/>
                  <a:gd name="T12" fmla="*/ 8743 w 10244"/>
                  <a:gd name="T13" fmla="*/ 3006 h 10249"/>
                  <a:gd name="T14" fmla="*/ 8947 w 10244"/>
                  <a:gd name="T15" fmla="*/ 3401 h 10249"/>
                  <a:gd name="T16" fmla="*/ 9107 w 10244"/>
                  <a:gd name="T17" fmla="*/ 3819 h 10249"/>
                  <a:gd name="T18" fmla="*/ 9224 w 10244"/>
                  <a:gd name="T19" fmla="*/ 4257 h 10249"/>
                  <a:gd name="T20" fmla="*/ 9153 w 10244"/>
                  <a:gd name="T21" fmla="*/ 6273 h 10249"/>
                  <a:gd name="T22" fmla="*/ 9006 w 10244"/>
                  <a:gd name="T23" fmla="*/ 6699 h 10249"/>
                  <a:gd name="T24" fmla="*/ 8817 w 10244"/>
                  <a:gd name="T25" fmla="*/ 7103 h 10249"/>
                  <a:gd name="T26" fmla="*/ 9350 w 10244"/>
                  <a:gd name="T27" fmla="*/ 8139 h 10249"/>
                  <a:gd name="T28" fmla="*/ 7092 w 10244"/>
                  <a:gd name="T29" fmla="*/ 8827 h 10249"/>
                  <a:gd name="T30" fmla="*/ 6689 w 10244"/>
                  <a:gd name="T31" fmla="*/ 9017 h 10249"/>
                  <a:gd name="T32" fmla="*/ 6264 w 10244"/>
                  <a:gd name="T33" fmla="*/ 9162 h 10249"/>
                  <a:gd name="T34" fmla="*/ 4152 w 10244"/>
                  <a:gd name="T35" fmla="*/ 10232 h 10249"/>
                  <a:gd name="T36" fmla="*/ 3813 w 10244"/>
                  <a:gd name="T37" fmla="*/ 9114 h 10249"/>
                  <a:gd name="T38" fmla="*/ 3395 w 10244"/>
                  <a:gd name="T39" fmla="*/ 8951 h 10249"/>
                  <a:gd name="T40" fmla="*/ 3000 w 10244"/>
                  <a:gd name="T41" fmla="*/ 8746 h 10249"/>
                  <a:gd name="T42" fmla="*/ 1558 w 10244"/>
                  <a:gd name="T43" fmla="*/ 7344 h 10249"/>
                  <a:gd name="T44" fmla="*/ 1344 w 10244"/>
                  <a:gd name="T45" fmla="*/ 6956 h 10249"/>
                  <a:gd name="T46" fmla="*/ 1170 w 10244"/>
                  <a:gd name="T47" fmla="*/ 6543 h 10249"/>
                  <a:gd name="T48" fmla="*/ 1040 w 10244"/>
                  <a:gd name="T49" fmla="*/ 6110 h 10249"/>
                  <a:gd name="T50" fmla="*/ 1049 w 10244"/>
                  <a:gd name="T51" fmla="*/ 4093 h 10249"/>
                  <a:gd name="T52" fmla="*/ 1183 w 10244"/>
                  <a:gd name="T53" fmla="*/ 3662 h 10249"/>
                  <a:gd name="T54" fmla="*/ 1361 w 10244"/>
                  <a:gd name="T55" fmla="*/ 3252 h 10249"/>
                  <a:gd name="T56" fmla="*/ 1579 w 10244"/>
                  <a:gd name="T57" fmla="*/ 2865 h 10249"/>
                  <a:gd name="T58" fmla="*/ 3033 w 10244"/>
                  <a:gd name="T59" fmla="*/ 1476 h 10249"/>
                  <a:gd name="T60" fmla="*/ 3429 w 10244"/>
                  <a:gd name="T61" fmla="*/ 1275 h 10249"/>
                  <a:gd name="T62" fmla="*/ 3849 w 10244"/>
                  <a:gd name="T63" fmla="*/ 1116 h 10249"/>
                  <a:gd name="T64" fmla="*/ 4199 w 10244"/>
                  <a:gd name="T65" fmla="*/ 0 h 10249"/>
                  <a:gd name="T66" fmla="*/ 5396 w 10244"/>
                  <a:gd name="T67" fmla="*/ 2412 h 10249"/>
                  <a:gd name="T68" fmla="*/ 6053 w 10244"/>
                  <a:gd name="T69" fmla="*/ 2564 h 10249"/>
                  <a:gd name="T70" fmla="*/ 6638 w 10244"/>
                  <a:gd name="T71" fmla="*/ 2864 h 10249"/>
                  <a:gd name="T72" fmla="*/ 7131 w 10244"/>
                  <a:gd name="T73" fmla="*/ 3291 h 10249"/>
                  <a:gd name="T74" fmla="*/ 7508 w 10244"/>
                  <a:gd name="T75" fmla="*/ 3823 h 10249"/>
                  <a:gd name="T76" fmla="*/ 7752 w 10244"/>
                  <a:gd name="T77" fmla="*/ 4441 h 10249"/>
                  <a:gd name="T78" fmla="*/ 7836 w 10244"/>
                  <a:gd name="T79" fmla="*/ 5121 h 10249"/>
                  <a:gd name="T80" fmla="*/ 7752 w 10244"/>
                  <a:gd name="T81" fmla="*/ 5801 h 10249"/>
                  <a:gd name="T82" fmla="*/ 7508 w 10244"/>
                  <a:gd name="T83" fmla="*/ 6418 h 10249"/>
                  <a:gd name="T84" fmla="*/ 7131 w 10244"/>
                  <a:gd name="T85" fmla="*/ 6951 h 10249"/>
                  <a:gd name="T86" fmla="*/ 6638 w 10244"/>
                  <a:gd name="T87" fmla="*/ 7378 h 10249"/>
                  <a:gd name="T88" fmla="*/ 6053 w 10244"/>
                  <a:gd name="T89" fmla="*/ 7678 h 10249"/>
                  <a:gd name="T90" fmla="*/ 5396 w 10244"/>
                  <a:gd name="T91" fmla="*/ 7829 h 10249"/>
                  <a:gd name="T92" fmla="*/ 4704 w 10244"/>
                  <a:gd name="T93" fmla="*/ 7812 h 10249"/>
                  <a:gd name="T94" fmla="*/ 4059 w 10244"/>
                  <a:gd name="T95" fmla="*/ 7629 h 10249"/>
                  <a:gd name="T96" fmla="*/ 3492 w 10244"/>
                  <a:gd name="T97" fmla="*/ 7302 h 10249"/>
                  <a:gd name="T98" fmla="*/ 3020 w 10244"/>
                  <a:gd name="T99" fmla="*/ 6852 h 10249"/>
                  <a:gd name="T100" fmla="*/ 2668 w 10244"/>
                  <a:gd name="T101" fmla="*/ 6301 h 10249"/>
                  <a:gd name="T102" fmla="*/ 2455 w 10244"/>
                  <a:gd name="T103" fmla="*/ 5669 h 10249"/>
                  <a:gd name="T104" fmla="*/ 2403 w 10244"/>
                  <a:gd name="T105" fmla="*/ 4981 h 10249"/>
                  <a:gd name="T106" fmla="*/ 2521 w 10244"/>
                  <a:gd name="T107" fmla="*/ 4312 h 10249"/>
                  <a:gd name="T108" fmla="*/ 2792 w 10244"/>
                  <a:gd name="T109" fmla="*/ 3710 h 10249"/>
                  <a:gd name="T110" fmla="*/ 3195 w 10244"/>
                  <a:gd name="T111" fmla="*/ 3197 h 10249"/>
                  <a:gd name="T112" fmla="*/ 3709 w 10244"/>
                  <a:gd name="T113" fmla="*/ 2793 h 10249"/>
                  <a:gd name="T114" fmla="*/ 4310 w 10244"/>
                  <a:gd name="T115" fmla="*/ 2521 h 10249"/>
                  <a:gd name="T116" fmla="*/ 4979 w 10244"/>
                  <a:gd name="T117" fmla="*/ 2402 h 10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244" h="10249">
                    <a:moveTo>
                      <a:pt x="6037" y="1022"/>
                    </a:moveTo>
                    <a:lnTo>
                      <a:pt x="6084" y="1032"/>
                    </a:lnTo>
                    <a:lnTo>
                      <a:pt x="6130" y="1044"/>
                    </a:lnTo>
                    <a:lnTo>
                      <a:pt x="6177" y="1056"/>
                    </a:lnTo>
                    <a:lnTo>
                      <a:pt x="6223" y="1068"/>
                    </a:lnTo>
                    <a:lnTo>
                      <a:pt x="6269" y="1081"/>
                    </a:lnTo>
                    <a:lnTo>
                      <a:pt x="6315" y="1094"/>
                    </a:lnTo>
                    <a:lnTo>
                      <a:pt x="6360" y="1108"/>
                    </a:lnTo>
                    <a:lnTo>
                      <a:pt x="6406" y="1122"/>
                    </a:lnTo>
                    <a:lnTo>
                      <a:pt x="6451" y="1137"/>
                    </a:lnTo>
                    <a:lnTo>
                      <a:pt x="6496" y="1152"/>
                    </a:lnTo>
                    <a:lnTo>
                      <a:pt x="6540" y="1169"/>
                    </a:lnTo>
                    <a:lnTo>
                      <a:pt x="6585" y="1185"/>
                    </a:lnTo>
                    <a:lnTo>
                      <a:pt x="6629" y="1201"/>
                    </a:lnTo>
                    <a:lnTo>
                      <a:pt x="6673" y="1219"/>
                    </a:lnTo>
                    <a:lnTo>
                      <a:pt x="6717" y="1237"/>
                    </a:lnTo>
                    <a:lnTo>
                      <a:pt x="6760" y="1255"/>
                    </a:lnTo>
                    <a:lnTo>
                      <a:pt x="6804" y="1274"/>
                    </a:lnTo>
                    <a:lnTo>
                      <a:pt x="6847" y="1292"/>
                    </a:lnTo>
                    <a:lnTo>
                      <a:pt x="6889" y="1313"/>
                    </a:lnTo>
                    <a:lnTo>
                      <a:pt x="6932" y="1332"/>
                    </a:lnTo>
                    <a:lnTo>
                      <a:pt x="6973" y="1353"/>
                    </a:lnTo>
                    <a:lnTo>
                      <a:pt x="7015" y="1374"/>
                    </a:lnTo>
                    <a:lnTo>
                      <a:pt x="7057" y="1396"/>
                    </a:lnTo>
                    <a:lnTo>
                      <a:pt x="7098" y="1417"/>
                    </a:lnTo>
                    <a:lnTo>
                      <a:pt x="7140" y="1440"/>
                    </a:lnTo>
                    <a:lnTo>
                      <a:pt x="7181" y="1463"/>
                    </a:lnTo>
                    <a:lnTo>
                      <a:pt x="7221" y="1486"/>
                    </a:lnTo>
                    <a:lnTo>
                      <a:pt x="7262" y="1509"/>
                    </a:lnTo>
                    <a:lnTo>
                      <a:pt x="7342" y="1559"/>
                    </a:lnTo>
                    <a:lnTo>
                      <a:pt x="7419" y="1609"/>
                    </a:lnTo>
                    <a:lnTo>
                      <a:pt x="8152" y="898"/>
                    </a:lnTo>
                    <a:lnTo>
                      <a:pt x="9431" y="2220"/>
                    </a:lnTo>
                    <a:lnTo>
                      <a:pt x="8698" y="2930"/>
                    </a:lnTo>
                    <a:lnTo>
                      <a:pt x="8743" y="3006"/>
                    </a:lnTo>
                    <a:lnTo>
                      <a:pt x="8787" y="3084"/>
                    </a:lnTo>
                    <a:lnTo>
                      <a:pt x="8829" y="3162"/>
                    </a:lnTo>
                    <a:lnTo>
                      <a:pt x="8870" y="3241"/>
                    </a:lnTo>
                    <a:lnTo>
                      <a:pt x="8909" y="3321"/>
                    </a:lnTo>
                    <a:lnTo>
                      <a:pt x="8947" y="3401"/>
                    </a:lnTo>
                    <a:lnTo>
                      <a:pt x="8983" y="3483"/>
                    </a:lnTo>
                    <a:lnTo>
                      <a:pt x="9016" y="3566"/>
                    </a:lnTo>
                    <a:lnTo>
                      <a:pt x="9048" y="3650"/>
                    </a:lnTo>
                    <a:lnTo>
                      <a:pt x="9079" y="3734"/>
                    </a:lnTo>
                    <a:lnTo>
                      <a:pt x="9107" y="3819"/>
                    </a:lnTo>
                    <a:lnTo>
                      <a:pt x="9135" y="3906"/>
                    </a:lnTo>
                    <a:lnTo>
                      <a:pt x="9160" y="3992"/>
                    </a:lnTo>
                    <a:lnTo>
                      <a:pt x="9183" y="4080"/>
                    </a:lnTo>
                    <a:lnTo>
                      <a:pt x="9205" y="4168"/>
                    </a:lnTo>
                    <a:lnTo>
                      <a:pt x="9224" y="4257"/>
                    </a:lnTo>
                    <a:lnTo>
                      <a:pt x="10244" y="4272"/>
                    </a:lnTo>
                    <a:lnTo>
                      <a:pt x="10219" y="6111"/>
                    </a:lnTo>
                    <a:lnTo>
                      <a:pt x="9199" y="6097"/>
                    </a:lnTo>
                    <a:lnTo>
                      <a:pt x="9177" y="6185"/>
                    </a:lnTo>
                    <a:lnTo>
                      <a:pt x="9153" y="6273"/>
                    </a:lnTo>
                    <a:lnTo>
                      <a:pt x="9127" y="6360"/>
                    </a:lnTo>
                    <a:lnTo>
                      <a:pt x="9099" y="6446"/>
                    </a:lnTo>
                    <a:lnTo>
                      <a:pt x="9071" y="6531"/>
                    </a:lnTo>
                    <a:lnTo>
                      <a:pt x="9039" y="6616"/>
                    </a:lnTo>
                    <a:lnTo>
                      <a:pt x="9006" y="6699"/>
                    </a:lnTo>
                    <a:lnTo>
                      <a:pt x="8971" y="6782"/>
                    </a:lnTo>
                    <a:lnTo>
                      <a:pt x="8936" y="6864"/>
                    </a:lnTo>
                    <a:lnTo>
                      <a:pt x="8898" y="6945"/>
                    </a:lnTo>
                    <a:lnTo>
                      <a:pt x="8858" y="7024"/>
                    </a:lnTo>
                    <a:lnTo>
                      <a:pt x="8817" y="7103"/>
                    </a:lnTo>
                    <a:lnTo>
                      <a:pt x="8774" y="7181"/>
                    </a:lnTo>
                    <a:lnTo>
                      <a:pt x="8729" y="7258"/>
                    </a:lnTo>
                    <a:lnTo>
                      <a:pt x="8683" y="7334"/>
                    </a:lnTo>
                    <a:lnTo>
                      <a:pt x="8636" y="7409"/>
                    </a:lnTo>
                    <a:lnTo>
                      <a:pt x="9350" y="8139"/>
                    </a:lnTo>
                    <a:lnTo>
                      <a:pt x="8035" y="9425"/>
                    </a:lnTo>
                    <a:lnTo>
                      <a:pt x="7322" y="8695"/>
                    </a:lnTo>
                    <a:lnTo>
                      <a:pt x="7246" y="8740"/>
                    </a:lnTo>
                    <a:lnTo>
                      <a:pt x="7170" y="8785"/>
                    </a:lnTo>
                    <a:lnTo>
                      <a:pt x="7092" y="8827"/>
                    </a:lnTo>
                    <a:lnTo>
                      <a:pt x="7013" y="8868"/>
                    </a:lnTo>
                    <a:lnTo>
                      <a:pt x="6934" y="8908"/>
                    </a:lnTo>
                    <a:lnTo>
                      <a:pt x="6853" y="8946"/>
                    </a:lnTo>
                    <a:lnTo>
                      <a:pt x="6771" y="8982"/>
                    </a:lnTo>
                    <a:lnTo>
                      <a:pt x="6689" y="9017"/>
                    </a:lnTo>
                    <a:lnTo>
                      <a:pt x="6605" y="9049"/>
                    </a:lnTo>
                    <a:lnTo>
                      <a:pt x="6522" y="9080"/>
                    </a:lnTo>
                    <a:lnTo>
                      <a:pt x="6436" y="9110"/>
                    </a:lnTo>
                    <a:lnTo>
                      <a:pt x="6350" y="9137"/>
                    </a:lnTo>
                    <a:lnTo>
                      <a:pt x="6264" y="9162"/>
                    </a:lnTo>
                    <a:lnTo>
                      <a:pt x="6176" y="9187"/>
                    </a:lnTo>
                    <a:lnTo>
                      <a:pt x="6088" y="9208"/>
                    </a:lnTo>
                    <a:lnTo>
                      <a:pt x="5999" y="9228"/>
                    </a:lnTo>
                    <a:lnTo>
                      <a:pt x="5990" y="10249"/>
                    </a:lnTo>
                    <a:lnTo>
                      <a:pt x="4152" y="10232"/>
                    </a:lnTo>
                    <a:lnTo>
                      <a:pt x="4162" y="9211"/>
                    </a:lnTo>
                    <a:lnTo>
                      <a:pt x="4074" y="9190"/>
                    </a:lnTo>
                    <a:lnTo>
                      <a:pt x="3986" y="9166"/>
                    </a:lnTo>
                    <a:lnTo>
                      <a:pt x="3899" y="9141"/>
                    </a:lnTo>
                    <a:lnTo>
                      <a:pt x="3813" y="9114"/>
                    </a:lnTo>
                    <a:lnTo>
                      <a:pt x="3727" y="9084"/>
                    </a:lnTo>
                    <a:lnTo>
                      <a:pt x="3643" y="9054"/>
                    </a:lnTo>
                    <a:lnTo>
                      <a:pt x="3559" y="9022"/>
                    </a:lnTo>
                    <a:lnTo>
                      <a:pt x="3477" y="8987"/>
                    </a:lnTo>
                    <a:lnTo>
                      <a:pt x="3395" y="8951"/>
                    </a:lnTo>
                    <a:lnTo>
                      <a:pt x="3314" y="8913"/>
                    </a:lnTo>
                    <a:lnTo>
                      <a:pt x="3234" y="8874"/>
                    </a:lnTo>
                    <a:lnTo>
                      <a:pt x="3154" y="8833"/>
                    </a:lnTo>
                    <a:lnTo>
                      <a:pt x="3077" y="8790"/>
                    </a:lnTo>
                    <a:lnTo>
                      <a:pt x="3000" y="8746"/>
                    </a:lnTo>
                    <a:lnTo>
                      <a:pt x="2923" y="8701"/>
                    </a:lnTo>
                    <a:lnTo>
                      <a:pt x="2849" y="8653"/>
                    </a:lnTo>
                    <a:lnTo>
                      <a:pt x="2123" y="9371"/>
                    </a:lnTo>
                    <a:lnTo>
                      <a:pt x="832" y="8062"/>
                    </a:lnTo>
                    <a:lnTo>
                      <a:pt x="1558" y="7344"/>
                    </a:lnTo>
                    <a:lnTo>
                      <a:pt x="1512" y="7268"/>
                    </a:lnTo>
                    <a:lnTo>
                      <a:pt x="1467" y="7191"/>
                    </a:lnTo>
                    <a:lnTo>
                      <a:pt x="1424" y="7115"/>
                    </a:lnTo>
                    <a:lnTo>
                      <a:pt x="1383" y="7036"/>
                    </a:lnTo>
                    <a:lnTo>
                      <a:pt x="1344" y="6956"/>
                    </a:lnTo>
                    <a:lnTo>
                      <a:pt x="1306" y="6875"/>
                    </a:lnTo>
                    <a:lnTo>
                      <a:pt x="1269" y="6793"/>
                    </a:lnTo>
                    <a:lnTo>
                      <a:pt x="1234" y="6711"/>
                    </a:lnTo>
                    <a:lnTo>
                      <a:pt x="1201" y="6628"/>
                    </a:lnTo>
                    <a:lnTo>
                      <a:pt x="1170" y="6543"/>
                    </a:lnTo>
                    <a:lnTo>
                      <a:pt x="1140" y="6458"/>
                    </a:lnTo>
                    <a:lnTo>
                      <a:pt x="1112" y="6372"/>
                    </a:lnTo>
                    <a:lnTo>
                      <a:pt x="1087" y="6286"/>
                    </a:lnTo>
                    <a:lnTo>
                      <a:pt x="1062" y="6198"/>
                    </a:lnTo>
                    <a:lnTo>
                      <a:pt x="1040" y="6110"/>
                    </a:lnTo>
                    <a:lnTo>
                      <a:pt x="1019" y="6022"/>
                    </a:lnTo>
                    <a:lnTo>
                      <a:pt x="0" y="6017"/>
                    </a:lnTo>
                    <a:lnTo>
                      <a:pt x="8" y="4177"/>
                    </a:lnTo>
                    <a:lnTo>
                      <a:pt x="1029" y="4183"/>
                    </a:lnTo>
                    <a:lnTo>
                      <a:pt x="1049" y="4093"/>
                    </a:lnTo>
                    <a:lnTo>
                      <a:pt x="1073" y="4005"/>
                    </a:lnTo>
                    <a:lnTo>
                      <a:pt x="1097" y="3918"/>
                    </a:lnTo>
                    <a:lnTo>
                      <a:pt x="1124" y="3832"/>
                    </a:lnTo>
                    <a:lnTo>
                      <a:pt x="1152" y="3746"/>
                    </a:lnTo>
                    <a:lnTo>
                      <a:pt x="1183" y="3662"/>
                    </a:lnTo>
                    <a:lnTo>
                      <a:pt x="1215" y="3579"/>
                    </a:lnTo>
                    <a:lnTo>
                      <a:pt x="1248" y="3496"/>
                    </a:lnTo>
                    <a:lnTo>
                      <a:pt x="1284" y="3413"/>
                    </a:lnTo>
                    <a:lnTo>
                      <a:pt x="1322" y="3332"/>
                    </a:lnTo>
                    <a:lnTo>
                      <a:pt x="1361" y="3252"/>
                    </a:lnTo>
                    <a:lnTo>
                      <a:pt x="1401" y="3172"/>
                    </a:lnTo>
                    <a:lnTo>
                      <a:pt x="1443" y="3094"/>
                    </a:lnTo>
                    <a:lnTo>
                      <a:pt x="1487" y="3016"/>
                    </a:lnTo>
                    <a:lnTo>
                      <a:pt x="1532" y="2941"/>
                    </a:lnTo>
                    <a:lnTo>
                      <a:pt x="1579" y="2865"/>
                    </a:lnTo>
                    <a:lnTo>
                      <a:pt x="859" y="2141"/>
                    </a:lnTo>
                    <a:lnTo>
                      <a:pt x="2162" y="843"/>
                    </a:lnTo>
                    <a:lnTo>
                      <a:pt x="2881" y="1568"/>
                    </a:lnTo>
                    <a:lnTo>
                      <a:pt x="2956" y="1521"/>
                    </a:lnTo>
                    <a:lnTo>
                      <a:pt x="3033" y="1476"/>
                    </a:lnTo>
                    <a:lnTo>
                      <a:pt x="3110" y="1433"/>
                    </a:lnTo>
                    <a:lnTo>
                      <a:pt x="3189" y="1391"/>
                    </a:lnTo>
                    <a:lnTo>
                      <a:pt x="3268" y="1351"/>
                    </a:lnTo>
                    <a:lnTo>
                      <a:pt x="3349" y="1312"/>
                    </a:lnTo>
                    <a:lnTo>
                      <a:pt x="3429" y="1275"/>
                    </a:lnTo>
                    <a:lnTo>
                      <a:pt x="3512" y="1240"/>
                    </a:lnTo>
                    <a:lnTo>
                      <a:pt x="3595" y="1206"/>
                    </a:lnTo>
                    <a:lnTo>
                      <a:pt x="3679" y="1175"/>
                    </a:lnTo>
                    <a:lnTo>
                      <a:pt x="3764" y="1145"/>
                    </a:lnTo>
                    <a:lnTo>
                      <a:pt x="3849" y="1116"/>
                    </a:lnTo>
                    <a:lnTo>
                      <a:pt x="3936" y="1090"/>
                    </a:lnTo>
                    <a:lnTo>
                      <a:pt x="4023" y="1065"/>
                    </a:lnTo>
                    <a:lnTo>
                      <a:pt x="4110" y="1043"/>
                    </a:lnTo>
                    <a:lnTo>
                      <a:pt x="4199" y="1022"/>
                    </a:lnTo>
                    <a:lnTo>
                      <a:pt x="4199" y="0"/>
                    </a:lnTo>
                    <a:lnTo>
                      <a:pt x="6037" y="0"/>
                    </a:lnTo>
                    <a:lnTo>
                      <a:pt x="6037" y="1022"/>
                    </a:lnTo>
                    <a:close/>
                    <a:moveTo>
                      <a:pt x="5118" y="2399"/>
                    </a:moveTo>
                    <a:lnTo>
                      <a:pt x="5258" y="2402"/>
                    </a:lnTo>
                    <a:lnTo>
                      <a:pt x="5396" y="2412"/>
                    </a:lnTo>
                    <a:lnTo>
                      <a:pt x="5532" y="2430"/>
                    </a:lnTo>
                    <a:lnTo>
                      <a:pt x="5666" y="2454"/>
                    </a:lnTo>
                    <a:lnTo>
                      <a:pt x="5798" y="2484"/>
                    </a:lnTo>
                    <a:lnTo>
                      <a:pt x="5926" y="2521"/>
                    </a:lnTo>
                    <a:lnTo>
                      <a:pt x="6053" y="2564"/>
                    </a:lnTo>
                    <a:lnTo>
                      <a:pt x="6176" y="2613"/>
                    </a:lnTo>
                    <a:lnTo>
                      <a:pt x="6297" y="2667"/>
                    </a:lnTo>
                    <a:lnTo>
                      <a:pt x="6414" y="2728"/>
                    </a:lnTo>
                    <a:lnTo>
                      <a:pt x="6528" y="2793"/>
                    </a:lnTo>
                    <a:lnTo>
                      <a:pt x="6638" y="2864"/>
                    </a:lnTo>
                    <a:lnTo>
                      <a:pt x="6744" y="2940"/>
                    </a:lnTo>
                    <a:lnTo>
                      <a:pt x="6848" y="3021"/>
                    </a:lnTo>
                    <a:lnTo>
                      <a:pt x="6946" y="3106"/>
                    </a:lnTo>
                    <a:lnTo>
                      <a:pt x="7041" y="3197"/>
                    </a:lnTo>
                    <a:lnTo>
                      <a:pt x="7131" y="3291"/>
                    </a:lnTo>
                    <a:lnTo>
                      <a:pt x="7216" y="3389"/>
                    </a:lnTo>
                    <a:lnTo>
                      <a:pt x="7297" y="3493"/>
                    </a:lnTo>
                    <a:lnTo>
                      <a:pt x="7372" y="3599"/>
                    </a:lnTo>
                    <a:lnTo>
                      <a:pt x="7443" y="3710"/>
                    </a:lnTo>
                    <a:lnTo>
                      <a:pt x="7508" y="3823"/>
                    </a:lnTo>
                    <a:lnTo>
                      <a:pt x="7569" y="3941"/>
                    </a:lnTo>
                    <a:lnTo>
                      <a:pt x="7623" y="4062"/>
                    </a:lnTo>
                    <a:lnTo>
                      <a:pt x="7672" y="4185"/>
                    </a:lnTo>
                    <a:lnTo>
                      <a:pt x="7715" y="4312"/>
                    </a:lnTo>
                    <a:lnTo>
                      <a:pt x="7752" y="4441"/>
                    </a:lnTo>
                    <a:lnTo>
                      <a:pt x="7781" y="4573"/>
                    </a:lnTo>
                    <a:lnTo>
                      <a:pt x="7806" y="4707"/>
                    </a:lnTo>
                    <a:lnTo>
                      <a:pt x="7823" y="4843"/>
                    </a:lnTo>
                    <a:lnTo>
                      <a:pt x="7833" y="4981"/>
                    </a:lnTo>
                    <a:lnTo>
                      <a:pt x="7836" y="5121"/>
                    </a:lnTo>
                    <a:lnTo>
                      <a:pt x="7833" y="5261"/>
                    </a:lnTo>
                    <a:lnTo>
                      <a:pt x="7823" y="5399"/>
                    </a:lnTo>
                    <a:lnTo>
                      <a:pt x="7806" y="5535"/>
                    </a:lnTo>
                    <a:lnTo>
                      <a:pt x="7781" y="5669"/>
                    </a:lnTo>
                    <a:lnTo>
                      <a:pt x="7752" y="5801"/>
                    </a:lnTo>
                    <a:lnTo>
                      <a:pt x="7715" y="5930"/>
                    </a:lnTo>
                    <a:lnTo>
                      <a:pt x="7672" y="6057"/>
                    </a:lnTo>
                    <a:lnTo>
                      <a:pt x="7623" y="6181"/>
                    </a:lnTo>
                    <a:lnTo>
                      <a:pt x="7569" y="6301"/>
                    </a:lnTo>
                    <a:lnTo>
                      <a:pt x="7508" y="6418"/>
                    </a:lnTo>
                    <a:lnTo>
                      <a:pt x="7443" y="6532"/>
                    </a:lnTo>
                    <a:lnTo>
                      <a:pt x="7372" y="6643"/>
                    </a:lnTo>
                    <a:lnTo>
                      <a:pt x="7297" y="6749"/>
                    </a:lnTo>
                    <a:lnTo>
                      <a:pt x="7216" y="6852"/>
                    </a:lnTo>
                    <a:lnTo>
                      <a:pt x="7131" y="6951"/>
                    </a:lnTo>
                    <a:lnTo>
                      <a:pt x="7041" y="7046"/>
                    </a:lnTo>
                    <a:lnTo>
                      <a:pt x="6946" y="7136"/>
                    </a:lnTo>
                    <a:lnTo>
                      <a:pt x="6848" y="7221"/>
                    </a:lnTo>
                    <a:lnTo>
                      <a:pt x="6744" y="7302"/>
                    </a:lnTo>
                    <a:lnTo>
                      <a:pt x="6638" y="7378"/>
                    </a:lnTo>
                    <a:lnTo>
                      <a:pt x="6528" y="7448"/>
                    </a:lnTo>
                    <a:lnTo>
                      <a:pt x="6414" y="7514"/>
                    </a:lnTo>
                    <a:lnTo>
                      <a:pt x="6297" y="7574"/>
                    </a:lnTo>
                    <a:lnTo>
                      <a:pt x="6176" y="7629"/>
                    </a:lnTo>
                    <a:lnTo>
                      <a:pt x="6053" y="7678"/>
                    </a:lnTo>
                    <a:lnTo>
                      <a:pt x="5926" y="7721"/>
                    </a:lnTo>
                    <a:lnTo>
                      <a:pt x="5798" y="7758"/>
                    </a:lnTo>
                    <a:lnTo>
                      <a:pt x="5666" y="7787"/>
                    </a:lnTo>
                    <a:lnTo>
                      <a:pt x="5532" y="7812"/>
                    </a:lnTo>
                    <a:lnTo>
                      <a:pt x="5396" y="7829"/>
                    </a:lnTo>
                    <a:lnTo>
                      <a:pt x="5258" y="7839"/>
                    </a:lnTo>
                    <a:lnTo>
                      <a:pt x="5118" y="7842"/>
                    </a:lnTo>
                    <a:lnTo>
                      <a:pt x="4979" y="7839"/>
                    </a:lnTo>
                    <a:lnTo>
                      <a:pt x="4841" y="7829"/>
                    </a:lnTo>
                    <a:lnTo>
                      <a:pt x="4704" y="7812"/>
                    </a:lnTo>
                    <a:lnTo>
                      <a:pt x="4571" y="7787"/>
                    </a:lnTo>
                    <a:lnTo>
                      <a:pt x="4439" y="7758"/>
                    </a:lnTo>
                    <a:lnTo>
                      <a:pt x="4310" y="7721"/>
                    </a:lnTo>
                    <a:lnTo>
                      <a:pt x="4183" y="7678"/>
                    </a:lnTo>
                    <a:lnTo>
                      <a:pt x="4059" y="7629"/>
                    </a:lnTo>
                    <a:lnTo>
                      <a:pt x="3940" y="7574"/>
                    </a:lnTo>
                    <a:lnTo>
                      <a:pt x="3822" y="7514"/>
                    </a:lnTo>
                    <a:lnTo>
                      <a:pt x="3709" y="7448"/>
                    </a:lnTo>
                    <a:lnTo>
                      <a:pt x="3598" y="7378"/>
                    </a:lnTo>
                    <a:lnTo>
                      <a:pt x="3492" y="7302"/>
                    </a:lnTo>
                    <a:lnTo>
                      <a:pt x="3389" y="7221"/>
                    </a:lnTo>
                    <a:lnTo>
                      <a:pt x="3290" y="7136"/>
                    </a:lnTo>
                    <a:lnTo>
                      <a:pt x="3195" y="7046"/>
                    </a:lnTo>
                    <a:lnTo>
                      <a:pt x="3105" y="6951"/>
                    </a:lnTo>
                    <a:lnTo>
                      <a:pt x="3020" y="6852"/>
                    </a:lnTo>
                    <a:lnTo>
                      <a:pt x="2940" y="6749"/>
                    </a:lnTo>
                    <a:lnTo>
                      <a:pt x="2864" y="6643"/>
                    </a:lnTo>
                    <a:lnTo>
                      <a:pt x="2792" y="6532"/>
                    </a:lnTo>
                    <a:lnTo>
                      <a:pt x="2727" y="6418"/>
                    </a:lnTo>
                    <a:lnTo>
                      <a:pt x="2668" y="6301"/>
                    </a:lnTo>
                    <a:lnTo>
                      <a:pt x="2612" y="6181"/>
                    </a:lnTo>
                    <a:lnTo>
                      <a:pt x="2564" y="6057"/>
                    </a:lnTo>
                    <a:lnTo>
                      <a:pt x="2521" y="5930"/>
                    </a:lnTo>
                    <a:lnTo>
                      <a:pt x="2485" y="5801"/>
                    </a:lnTo>
                    <a:lnTo>
                      <a:pt x="2455" y="5669"/>
                    </a:lnTo>
                    <a:lnTo>
                      <a:pt x="2430" y="5535"/>
                    </a:lnTo>
                    <a:lnTo>
                      <a:pt x="2413" y="5399"/>
                    </a:lnTo>
                    <a:lnTo>
                      <a:pt x="2403" y="5261"/>
                    </a:lnTo>
                    <a:lnTo>
                      <a:pt x="2400" y="5121"/>
                    </a:lnTo>
                    <a:lnTo>
                      <a:pt x="2403" y="4981"/>
                    </a:lnTo>
                    <a:lnTo>
                      <a:pt x="2413" y="4843"/>
                    </a:lnTo>
                    <a:lnTo>
                      <a:pt x="2430" y="4707"/>
                    </a:lnTo>
                    <a:lnTo>
                      <a:pt x="2455" y="4573"/>
                    </a:lnTo>
                    <a:lnTo>
                      <a:pt x="2485" y="4441"/>
                    </a:lnTo>
                    <a:lnTo>
                      <a:pt x="2521" y="4312"/>
                    </a:lnTo>
                    <a:lnTo>
                      <a:pt x="2564" y="4185"/>
                    </a:lnTo>
                    <a:lnTo>
                      <a:pt x="2612" y="4062"/>
                    </a:lnTo>
                    <a:lnTo>
                      <a:pt x="2668" y="3941"/>
                    </a:lnTo>
                    <a:lnTo>
                      <a:pt x="2727" y="3823"/>
                    </a:lnTo>
                    <a:lnTo>
                      <a:pt x="2792" y="3710"/>
                    </a:lnTo>
                    <a:lnTo>
                      <a:pt x="2864" y="3599"/>
                    </a:lnTo>
                    <a:lnTo>
                      <a:pt x="2940" y="3493"/>
                    </a:lnTo>
                    <a:lnTo>
                      <a:pt x="3020" y="3389"/>
                    </a:lnTo>
                    <a:lnTo>
                      <a:pt x="3105" y="3291"/>
                    </a:lnTo>
                    <a:lnTo>
                      <a:pt x="3195" y="3197"/>
                    </a:lnTo>
                    <a:lnTo>
                      <a:pt x="3290" y="3106"/>
                    </a:lnTo>
                    <a:lnTo>
                      <a:pt x="3389" y="3021"/>
                    </a:lnTo>
                    <a:lnTo>
                      <a:pt x="3492" y="2940"/>
                    </a:lnTo>
                    <a:lnTo>
                      <a:pt x="3598" y="2864"/>
                    </a:lnTo>
                    <a:lnTo>
                      <a:pt x="3709" y="2793"/>
                    </a:lnTo>
                    <a:lnTo>
                      <a:pt x="3822" y="2728"/>
                    </a:lnTo>
                    <a:lnTo>
                      <a:pt x="3940" y="2667"/>
                    </a:lnTo>
                    <a:lnTo>
                      <a:pt x="4059" y="2613"/>
                    </a:lnTo>
                    <a:lnTo>
                      <a:pt x="4183" y="2564"/>
                    </a:lnTo>
                    <a:lnTo>
                      <a:pt x="4310" y="2521"/>
                    </a:lnTo>
                    <a:lnTo>
                      <a:pt x="4439" y="2484"/>
                    </a:lnTo>
                    <a:lnTo>
                      <a:pt x="4571" y="2454"/>
                    </a:lnTo>
                    <a:lnTo>
                      <a:pt x="4704" y="2430"/>
                    </a:lnTo>
                    <a:lnTo>
                      <a:pt x="4841" y="2412"/>
                    </a:lnTo>
                    <a:lnTo>
                      <a:pt x="4979" y="2402"/>
                    </a:lnTo>
                    <a:lnTo>
                      <a:pt x="5118" y="2399"/>
                    </a:lnTo>
                    <a:close/>
                  </a:path>
                </a:pathLst>
              </a:custGeom>
              <a:grpFill/>
              <a:ln w="28575">
                <a:solidFill>
                  <a:srgbClr val="222A35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</p:grpSp>
      </p:grpSp>
      <p:sp>
        <p:nvSpPr>
          <p:cNvPr id="18" name="Rectangle 17"/>
          <p:cNvSpPr/>
          <p:nvPr/>
        </p:nvSpPr>
        <p:spPr>
          <a:xfrm>
            <a:off x="4871804" y="3982995"/>
            <a:ext cx="2803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000" dirty="0" smtClean="0"/>
              <a:t>Thank You</a:t>
            </a:r>
            <a:endParaRPr lang="en-IN" sz="40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Overall Solution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9280" y="1369695"/>
            <a:ext cx="9403715" cy="5200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RFID Reader </a:t>
            </a:r>
            <a:r>
              <a:rPr lang="en-US" alt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 Antenna</a:t>
            </a:r>
            <a:r>
              <a:rPr 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will be fixed </a:t>
            </a:r>
            <a:r>
              <a:rPr lang="en-US" alt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railway Track left and   right side of the track.</a:t>
            </a:r>
            <a:endParaRPr lang="en-IN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ü"/>
            </a:pPr>
            <a:endParaRPr lang="en-IN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RFID tags will </a:t>
            </a:r>
            <a:r>
              <a:rPr lang="en-US" alt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pasted in each wagons and each coach </a:t>
            </a:r>
            <a:endParaRPr lang="en-IN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en-IN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</a:t>
            </a:r>
            <a:r>
              <a:rPr lang="en-US" alt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train will passes in differents station our Raeder will read    RFID Tags and same tag id will send to the centralize server .</a:t>
            </a:r>
            <a:endParaRPr lang="en-IN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ü"/>
            </a:pPr>
            <a:endParaRPr lang="en-IN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will send to the server for the matching tags otherwise   system will display error message and send a mail to the </a:t>
            </a:r>
            <a:r>
              <a:rPr lang="en-US" alt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particular railway station master</a:t>
            </a:r>
            <a:r>
              <a:rPr lang="en-IN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Hooter and tower Light will automatically started for Mismatch data.</a:t>
            </a:r>
            <a:endParaRPr lang="en-IN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IN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IN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endParaRPr lang="en-US" sz="3600" b="1" u="sng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Placeholder 2" descr="Alien_ALR-F800_RFID_Reader_Front_View.a76ef047d8d24c03823acdf41c4ee7c8__38267.1542409478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4666615" y="1336040"/>
            <a:ext cx="1787525" cy="1787525"/>
          </a:xfrm>
          <a:prstGeom prst="rect">
            <a:avLst/>
          </a:prstGeom>
        </p:spPr>
      </p:pic>
      <p:pic>
        <p:nvPicPr>
          <p:cNvPr id="6" name="Picture Placeholder 5" descr="download"/>
          <p:cNvPicPr>
            <a:picLocks noGrp="1" noChangeAspect="1"/>
          </p:cNvPicPr>
          <p:nvPr>
            <p:ph type="pic" sz="quarter" idx="33"/>
          </p:nvPr>
        </p:nvPicPr>
        <p:blipFill>
          <a:blip r:embed="rId3"/>
          <a:stretch>
            <a:fillRect/>
          </a:stretch>
        </p:blipFill>
        <p:spPr>
          <a:xfrm>
            <a:off x="855345" y="2771140"/>
            <a:ext cx="1371600" cy="1485900"/>
          </a:xfrm>
          <a:prstGeom prst="rect">
            <a:avLst/>
          </a:prstGeom>
        </p:spPr>
      </p:pic>
      <p:pic>
        <p:nvPicPr>
          <p:cNvPr id="8" name="Picture Placeholder 5" descr="download"/>
          <p:cNvPicPr>
            <a:picLocks noGrp="1" noChangeAspect="1"/>
          </p:cNvPicPr>
          <p:nvPr>
            <p:ph type="pic" sz="quarter" idx="34"/>
          </p:nvPr>
        </p:nvPicPr>
        <p:blipFill>
          <a:blip r:embed="rId3"/>
          <a:stretch>
            <a:fillRect/>
          </a:stretch>
        </p:blipFill>
        <p:spPr>
          <a:xfrm>
            <a:off x="2846705" y="2762250"/>
            <a:ext cx="1371600" cy="1485900"/>
          </a:xfrm>
          <a:prstGeom prst="rect">
            <a:avLst/>
          </a:prstGeom>
        </p:spPr>
      </p:pic>
      <p:pic>
        <p:nvPicPr>
          <p:cNvPr id="10" name="Picture Placeholder 5" descr="download"/>
          <p:cNvPicPr>
            <a:picLocks noGrp="1" noChangeAspect="1"/>
          </p:cNvPicPr>
          <p:nvPr>
            <p:ph type="pic" sz="quarter" idx="35"/>
          </p:nvPr>
        </p:nvPicPr>
        <p:blipFill>
          <a:blip r:embed="rId3"/>
          <a:stretch>
            <a:fillRect/>
          </a:stretch>
        </p:blipFill>
        <p:spPr>
          <a:xfrm>
            <a:off x="7270115" y="2762250"/>
            <a:ext cx="1371600" cy="1485900"/>
          </a:xfrm>
          <a:prstGeom prst="rect">
            <a:avLst/>
          </a:prstGeom>
        </p:spPr>
      </p:pic>
      <p:pic>
        <p:nvPicPr>
          <p:cNvPr id="16" name="Picture Placeholder 5" descr="downloa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1305" y="2771140"/>
            <a:ext cx="1371600" cy="1485900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5469890" y="1245235"/>
            <a:ext cx="0" cy="395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287010" y="1373505"/>
            <a:ext cx="0" cy="267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343910" y="1372870"/>
            <a:ext cx="193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355340" y="1351915"/>
            <a:ext cx="10795" cy="1410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548765" y="1245235"/>
            <a:ext cx="3933825" cy="1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6" idx="0"/>
          </p:cNvCxnSpPr>
          <p:nvPr/>
        </p:nvCxnSpPr>
        <p:spPr>
          <a:xfrm flipH="1">
            <a:off x="1541145" y="1223645"/>
            <a:ext cx="28575" cy="1547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641340" y="1336040"/>
            <a:ext cx="10160" cy="342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641340" y="1341120"/>
            <a:ext cx="4027805" cy="21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9614535" y="1331595"/>
            <a:ext cx="31750" cy="1474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22315" y="1475740"/>
            <a:ext cx="0" cy="202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822950" y="1469390"/>
            <a:ext cx="2051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853045" y="1480185"/>
            <a:ext cx="12065" cy="1290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8880" y="4128770"/>
            <a:ext cx="1275715" cy="1767205"/>
          </a:xfrm>
          <a:prstGeom prst="rect">
            <a:avLst/>
          </a:prstGeom>
        </p:spPr>
      </p:pic>
      <p:pic>
        <p:nvPicPr>
          <p:cNvPr id="74" name="Picture 73" descr="hp-6200-computer-system-500x50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872855" y="4589780"/>
            <a:ext cx="1306195" cy="1306195"/>
          </a:xfrm>
          <a:prstGeom prst="rect">
            <a:avLst/>
          </a:prstGeom>
        </p:spPr>
      </p:pic>
      <p:sp>
        <p:nvSpPr>
          <p:cNvPr id="79" name="Lightning Bolt 78"/>
          <p:cNvSpPr/>
          <p:nvPr/>
        </p:nvSpPr>
        <p:spPr>
          <a:xfrm rot="2940000">
            <a:off x="4954270" y="3125470"/>
            <a:ext cx="1215390" cy="80137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Lightning Bolt 79"/>
          <p:cNvSpPr/>
          <p:nvPr/>
        </p:nvSpPr>
        <p:spPr>
          <a:xfrm rot="9000000">
            <a:off x="6344285" y="4521200"/>
            <a:ext cx="2333625" cy="134937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 Box 81"/>
          <p:cNvSpPr txBox="1"/>
          <p:nvPr/>
        </p:nvSpPr>
        <p:spPr>
          <a:xfrm>
            <a:off x="361315" y="603885"/>
            <a:ext cx="41605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       </a:t>
            </a:r>
            <a:r>
              <a:rPr lang="en-US" sz="24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Solution Architecture</a:t>
            </a:r>
          </a:p>
        </p:txBody>
      </p:sp>
      <p:sp>
        <p:nvSpPr>
          <p:cNvPr id="83" name="Text Box 82"/>
          <p:cNvSpPr txBox="1"/>
          <p:nvPr/>
        </p:nvSpPr>
        <p:spPr>
          <a:xfrm>
            <a:off x="4038600" y="1438910"/>
            <a:ext cx="1111250" cy="2755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1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RFID Reader</a:t>
            </a:r>
          </a:p>
        </p:txBody>
      </p:sp>
      <p:sp>
        <p:nvSpPr>
          <p:cNvPr id="85" name="Text Box 84"/>
          <p:cNvSpPr txBox="1"/>
          <p:nvPr/>
        </p:nvSpPr>
        <p:spPr>
          <a:xfrm>
            <a:off x="929640" y="4283075"/>
            <a:ext cx="98679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  <a:sym typeface="+mn-ea"/>
              </a:rPr>
              <a:t>Antenna 0</a:t>
            </a:r>
            <a:endParaRPr lang="en-US" sz="1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ebuchet MS" panose="020B0603020202020204" charset="0"/>
              <a:cs typeface="Trebuchet MS" panose="020B0603020202020204" charset="0"/>
            </a:endParaRPr>
          </a:p>
        </p:txBody>
      </p:sp>
      <p:sp>
        <p:nvSpPr>
          <p:cNvPr id="86" name="Text Box 85"/>
          <p:cNvSpPr txBox="1"/>
          <p:nvPr/>
        </p:nvSpPr>
        <p:spPr>
          <a:xfrm>
            <a:off x="2917190" y="4258310"/>
            <a:ext cx="10140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Antenna 1</a:t>
            </a:r>
          </a:p>
        </p:txBody>
      </p:sp>
      <p:sp>
        <p:nvSpPr>
          <p:cNvPr id="87" name="Text Box 86"/>
          <p:cNvSpPr txBox="1"/>
          <p:nvPr/>
        </p:nvSpPr>
        <p:spPr>
          <a:xfrm>
            <a:off x="7308850" y="4247515"/>
            <a:ext cx="11004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latin typeface="Trebuchet MS" panose="020B0603020202020204" charset="0"/>
                <a:cs typeface="Trebuchet MS" panose="020B0603020202020204" charset="0"/>
              </a:rPr>
              <a:t>Antenna 3</a:t>
            </a:r>
          </a:p>
        </p:txBody>
      </p:sp>
      <p:sp>
        <p:nvSpPr>
          <p:cNvPr id="88" name="Text Box 87"/>
          <p:cNvSpPr txBox="1"/>
          <p:nvPr/>
        </p:nvSpPr>
        <p:spPr>
          <a:xfrm>
            <a:off x="9301480" y="4283075"/>
            <a:ext cx="1111250" cy="3067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Antenna 4</a:t>
            </a:r>
          </a:p>
        </p:txBody>
      </p:sp>
      <p:sp>
        <p:nvSpPr>
          <p:cNvPr id="89" name="Text Box 88"/>
          <p:cNvSpPr txBox="1"/>
          <p:nvPr/>
        </p:nvSpPr>
        <p:spPr>
          <a:xfrm rot="17940000">
            <a:off x="5321935" y="2770505"/>
            <a:ext cx="2745740" cy="2755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1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Cellular Connectivity</a:t>
            </a:r>
          </a:p>
        </p:txBody>
      </p:sp>
      <p:sp>
        <p:nvSpPr>
          <p:cNvPr id="90" name="Text Box 89"/>
          <p:cNvSpPr txBox="1"/>
          <p:nvPr/>
        </p:nvSpPr>
        <p:spPr>
          <a:xfrm>
            <a:off x="8802370" y="5658485"/>
            <a:ext cx="1656080" cy="3067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     RFID Server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"/>
          <p:cNvSpPr txBox="1"/>
          <p:nvPr/>
        </p:nvSpPr>
        <p:spPr>
          <a:xfrm>
            <a:off x="843134" y="579505"/>
            <a:ext cx="9659019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/>
          <a:p>
            <a:r>
              <a:rPr lang="en-US" sz="28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Site Layout Top View.</a:t>
            </a: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9600" y="1314450"/>
            <a:ext cx="950595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  <a:p>
            <a:pPr>
              <a:buFont typeface="Wingdings" panose="05000000000000000000" pitchFamily="2" charset="2"/>
              <a:buChar char="ü"/>
            </a:pPr>
            <a:endParaRPr lang="en-IN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Placeholder 1" descr="Download-Railroad-Tracks-PNG-Image-354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tretch>
            <a:fillRect/>
          </a:stretch>
        </p:blipFill>
        <p:spPr>
          <a:xfrm>
            <a:off x="1585595" y="412115"/>
            <a:ext cx="8707755" cy="4644390"/>
          </a:xfrm>
          <a:prstGeom prst="rect">
            <a:avLst/>
          </a:prstGeom>
        </p:spPr>
      </p:pic>
      <p:pic>
        <p:nvPicPr>
          <p:cNvPr id="5" name="Picture Placeholder 4" descr="Download-Railroad-Tracks-PNG-Image-354"/>
          <p:cNvPicPr>
            <a:picLocks noGrp="1" noChangeAspect="1"/>
          </p:cNvPicPr>
          <p:nvPr>
            <p:ph type="pic" sz="quarter" idx="33"/>
          </p:nvPr>
        </p:nvPicPr>
        <p:blipFill>
          <a:blip r:embed="rId3"/>
          <a:stretch>
            <a:fillRect/>
          </a:stretch>
        </p:blipFill>
        <p:spPr>
          <a:xfrm>
            <a:off x="1586230" y="2628265"/>
            <a:ext cx="9020175" cy="4122420"/>
          </a:xfrm>
          <a:prstGeom prst="rect">
            <a:avLst/>
          </a:prstGeom>
        </p:spPr>
      </p:pic>
      <p:sp>
        <p:nvSpPr>
          <p:cNvPr id="6" name="Minus 5"/>
          <p:cNvSpPr/>
          <p:nvPr/>
        </p:nvSpPr>
        <p:spPr>
          <a:xfrm rot="5400000">
            <a:off x="5394960" y="3083560"/>
            <a:ext cx="170180" cy="1751965"/>
          </a:xfrm>
          <a:prstGeom prst="mathMinus">
            <a:avLst>
              <a:gd name="adj1" fmla="val 28379"/>
            </a:avLst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inus 6"/>
          <p:cNvSpPr/>
          <p:nvPr/>
        </p:nvSpPr>
        <p:spPr>
          <a:xfrm rot="5400000">
            <a:off x="6880225" y="2552700"/>
            <a:ext cx="170180" cy="1751965"/>
          </a:xfrm>
          <a:prstGeom prst="mathMinus">
            <a:avLst>
              <a:gd name="adj1" fmla="val 28379"/>
            </a:avLst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6442710" y="1917700"/>
            <a:ext cx="277495" cy="1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52870" y="1916430"/>
            <a:ext cx="10795" cy="1506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1"/>
          </p:cNvCxnSpPr>
          <p:nvPr/>
        </p:nvCxnSpPr>
        <p:spPr>
          <a:xfrm flipH="1">
            <a:off x="6431915" y="3429000"/>
            <a:ext cx="285115" cy="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inus 12"/>
          <p:cNvSpPr/>
          <p:nvPr/>
        </p:nvSpPr>
        <p:spPr>
          <a:xfrm rot="5400000">
            <a:off x="6880225" y="1046480"/>
            <a:ext cx="170180" cy="1751965"/>
          </a:xfrm>
          <a:prstGeom prst="mathMinus">
            <a:avLst>
              <a:gd name="adj1" fmla="val 28379"/>
            </a:avLst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 rot="5400000">
            <a:off x="5394960" y="4571365"/>
            <a:ext cx="170180" cy="1751965"/>
          </a:xfrm>
          <a:prstGeom prst="mathMinus">
            <a:avLst>
              <a:gd name="adj1" fmla="val 28379"/>
            </a:avLst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5728970" y="3949700"/>
            <a:ext cx="382270" cy="8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07380" y="5443855"/>
            <a:ext cx="382270" cy="8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6078855" y="3935730"/>
            <a:ext cx="8890" cy="1506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8"/>
          <p:cNvSpPr txBox="1"/>
          <p:nvPr/>
        </p:nvSpPr>
        <p:spPr>
          <a:xfrm>
            <a:off x="7179945" y="1639570"/>
            <a:ext cx="82296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Ant 0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7315200" y="3625850"/>
            <a:ext cx="72644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Ant 1</a:t>
            </a:r>
          </a:p>
        </p:txBody>
      </p:sp>
      <p:sp>
        <p:nvSpPr>
          <p:cNvPr id="21" name="Text Box 20"/>
          <p:cNvSpPr txBox="1"/>
          <p:nvPr/>
        </p:nvSpPr>
        <p:spPr>
          <a:xfrm>
            <a:off x="4718050" y="3514090"/>
            <a:ext cx="887095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1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Ant 2</a:t>
            </a:r>
          </a:p>
        </p:txBody>
      </p:sp>
      <p:sp>
        <p:nvSpPr>
          <p:cNvPr id="23" name="Text Box 22"/>
          <p:cNvSpPr txBox="1"/>
          <p:nvPr/>
        </p:nvSpPr>
        <p:spPr>
          <a:xfrm>
            <a:off x="5055870" y="5532755"/>
            <a:ext cx="673100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1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Ant 3</a:t>
            </a:r>
          </a:p>
        </p:txBody>
      </p:sp>
      <p:sp>
        <p:nvSpPr>
          <p:cNvPr id="24" name="Flowchart: Alternate Process 23"/>
          <p:cNvSpPr/>
          <p:nvPr/>
        </p:nvSpPr>
        <p:spPr>
          <a:xfrm>
            <a:off x="6762750" y="5260975"/>
            <a:ext cx="470535" cy="63055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24"/>
          <p:cNvSpPr txBox="1"/>
          <p:nvPr/>
        </p:nvSpPr>
        <p:spPr>
          <a:xfrm>
            <a:off x="6431915" y="5891530"/>
            <a:ext cx="1334770" cy="2755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1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RFID Reader box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 descr="images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tretch>
            <a:fillRect/>
          </a:stretch>
        </p:blipFill>
        <p:spPr>
          <a:xfrm>
            <a:off x="2053590" y="1747520"/>
            <a:ext cx="7955915" cy="391731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1751330" y="852805"/>
            <a:ext cx="71374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Verdana" panose="020B0604030504040204" pitchFamily="34" charset="0"/>
                <a:cs typeface="Verdana" panose="020B0604030504040204" pitchFamily="34" charset="0"/>
              </a:rPr>
              <a:t>Railway Track Antenna installed layout diagram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508635" y="1972945"/>
            <a:ext cx="11174095" cy="3476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l">
              <a:buFont typeface="Wingdings" panose="05000000000000000000" charset="0"/>
              <a:buChar char="ü"/>
            </a:pPr>
            <a:r>
              <a:rPr 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cs typeface="Verdana" panose="020B0604030504040204" pitchFamily="34" charset="0"/>
              </a:rPr>
              <a:t>Government wanted to increase operational efficiency by tracking the movements of its freight trains from the border and station throughout the entire rail network.</a:t>
            </a:r>
          </a:p>
          <a:p>
            <a:pPr algn="just"/>
            <a:endParaRPr 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charset="0"/>
              <a:buChar char="ü"/>
            </a:pPr>
            <a:r>
              <a:rPr 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cs typeface="Verdana" panose="020B0604030504040204" pitchFamily="34" charset="0"/>
              </a:rPr>
              <a:t> For this purpose, the company opted for a Stallion RFID solution which was installed by the system integrator Trinity System with the help of Alien RFID Reader.</a:t>
            </a:r>
          </a:p>
          <a:p>
            <a:pPr algn="just"/>
            <a:endParaRPr 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charset="0"/>
              <a:buChar char="ü"/>
            </a:pPr>
            <a:r>
              <a:rPr 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cs typeface="Verdana" panose="020B0604030504040204" pitchFamily="34" charset="0"/>
              </a:rPr>
              <a:t>Train carried out a test phase to lay the foundation for real-time tracking of some 4,000 railway carriages.</a:t>
            </a:r>
          </a:p>
          <a:p>
            <a:pPr marL="285750" indent="-285750" algn="just"/>
            <a:endParaRPr 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Title 4"/>
          <p:cNvSpPr txBox="1"/>
          <p:nvPr/>
        </p:nvSpPr>
        <p:spPr>
          <a:xfrm>
            <a:off x="843134" y="731905"/>
            <a:ext cx="9125325" cy="665285"/>
          </a:xfrm>
          <a:prstGeom prst="rect">
            <a:avLst/>
          </a:prstGeom>
        </p:spPr>
        <p:txBody>
          <a:bodyPr wrap="square" anchor="t" anchorCtr="0">
            <a:no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Purpose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"/>
          <p:cNvSpPr txBox="1"/>
          <p:nvPr/>
        </p:nvSpPr>
        <p:spPr>
          <a:xfrm>
            <a:off x="843280" y="732155"/>
            <a:ext cx="9519285" cy="665480"/>
          </a:xfrm>
          <a:prstGeom prst="rect">
            <a:avLst/>
          </a:prstGeom>
        </p:spPr>
        <p:txBody>
          <a:bodyPr wrap="square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Railway </a:t>
            </a:r>
            <a:r>
              <a:rPr lang="en-US" sz="36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racking </a:t>
            </a:r>
            <a:r>
              <a:rPr lang="en-US" sz="36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kumimoji="0" lang="en-US" sz="3600" b="1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ystem</a:t>
            </a: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Features </a:t>
            </a:r>
            <a:endParaRPr kumimoji="0" lang="en-US" sz="36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1682" y="1950944"/>
            <a:ext cx="10325100" cy="446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altLang="en-IN" sz="2400" b="1" dirty="0" smtClean="0">
                <a:latin typeface="Verdana" panose="020B0604030504040204" pitchFamily="34" charset="0"/>
              </a:rPr>
              <a:t>Wagon or Coach</a:t>
            </a:r>
            <a:r>
              <a:rPr lang="en-IN" sz="2400" b="1" dirty="0" smtClean="0">
                <a:latin typeface="Verdana" panose="020B0604030504040204" pitchFamily="34" charset="0"/>
              </a:rPr>
              <a:t> tracking Application will replace the manual security checking.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IN" sz="2400" b="1" dirty="0" smtClean="0">
              <a:latin typeface="Verdana" panose="020B0604030504040204" pitchFamily="34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IN" sz="2400" b="1" dirty="0" smtClean="0">
                <a:latin typeface="Verdana" panose="020B0604030504040204" pitchFamily="34" charset="0"/>
              </a:rPr>
              <a:t>Auto Identification of </a:t>
            </a:r>
            <a:r>
              <a:rPr lang="en-US" altLang="en-IN" sz="2400" b="1" dirty="0" smtClean="0">
                <a:latin typeface="Verdana" panose="020B0604030504040204" pitchFamily="34" charset="0"/>
              </a:rPr>
              <a:t>Wagon/ Coach</a:t>
            </a:r>
            <a:r>
              <a:rPr lang="en-IN" sz="2400" b="1" dirty="0" smtClean="0">
                <a:latin typeface="Verdana" panose="020B0604030504040204" pitchFamily="34" charset="0"/>
              </a:rPr>
              <a:t> using RFID Tag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IN" sz="2400" b="1" dirty="0" smtClean="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b="1" dirty="0" smtClean="0">
                <a:latin typeface="Verdana" panose="020B0604030504040204" pitchFamily="34" charset="0"/>
              </a:rPr>
              <a:t>Live Tracking of </a:t>
            </a:r>
            <a:r>
              <a:rPr lang="en-US" altLang="en-IN" sz="2400" b="1" dirty="0" smtClean="0">
                <a:latin typeface="Verdana" panose="020B0604030504040204" pitchFamily="34" charset="0"/>
              </a:rPr>
              <a:t>runing coach</a:t>
            </a:r>
            <a:r>
              <a:rPr lang="en-IN" sz="2400" b="1" dirty="0" smtClean="0">
                <a:latin typeface="Verdana" panose="020B0604030504040204" pitchFamily="34" charset="0"/>
              </a:rPr>
              <a:t> </a:t>
            </a:r>
            <a:r>
              <a:rPr lang="en-US" altLang="en-IN" sz="2400" b="1" dirty="0" smtClean="0">
                <a:latin typeface="Verdana" panose="020B0604030504040204" pitchFamily="34" charset="0"/>
              </a:rPr>
              <a:t>at different stations</a:t>
            </a:r>
            <a:r>
              <a:rPr lang="en-IN" sz="2400" b="1" dirty="0" smtClean="0">
                <a:latin typeface="Verdana" panose="020B060403050404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IN" sz="2400" b="1" dirty="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b="1" dirty="0" smtClean="0">
                <a:latin typeface="Verdana" panose="020B0604030504040204" pitchFamily="34" charset="0"/>
              </a:rPr>
              <a:t>Will able to send mail </a:t>
            </a:r>
            <a:r>
              <a:rPr lang="en-US" altLang="en-IN" sz="2400" b="1" dirty="0" smtClean="0">
                <a:latin typeface="Verdana" panose="020B0604030504040204" pitchFamily="34" charset="0"/>
              </a:rPr>
              <a:t>/ Hooter alarm</a:t>
            </a:r>
            <a:r>
              <a:rPr lang="en-IN" sz="2400" b="1" dirty="0" smtClean="0">
                <a:latin typeface="Verdana" panose="020B0604030504040204" pitchFamily="34" charset="0"/>
              </a:rPr>
              <a:t> in case of mismatch </a:t>
            </a:r>
            <a:r>
              <a:rPr lang="en-US" altLang="en-IN" sz="2400" b="1" dirty="0" smtClean="0">
                <a:latin typeface="Verdana" panose="020B0604030504040204" pitchFamily="34" charset="0"/>
              </a:rPr>
              <a:t>Wagon / Coach</a:t>
            </a:r>
            <a:r>
              <a:rPr lang="en-IN" sz="2400" b="1" dirty="0" smtClean="0">
                <a:latin typeface="Verdana" panose="020B060403050404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IN" sz="2400" b="1" dirty="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b="1" dirty="0" smtClean="0">
                <a:latin typeface="Verdana" panose="020B0604030504040204" pitchFamily="34" charset="0"/>
              </a:rPr>
              <a:t>Will provide the Monthly and Daily  </a:t>
            </a:r>
            <a:r>
              <a:rPr lang="en-US" altLang="en-IN" sz="2400" b="1" dirty="0" smtClean="0">
                <a:latin typeface="Verdana" panose="020B0604030504040204" pitchFamily="34" charset="0"/>
              </a:rPr>
              <a:t>basis </a:t>
            </a:r>
            <a:r>
              <a:rPr lang="en-IN" sz="2400" b="1" dirty="0" smtClean="0">
                <a:latin typeface="Verdana" panose="020B0604030504040204" pitchFamily="34" charset="0"/>
              </a:rPr>
              <a:t>report .</a:t>
            </a:r>
          </a:p>
          <a:p>
            <a:pPr>
              <a:buFont typeface="Wingdings" panose="05000000000000000000" pitchFamily="2" charset="2"/>
              <a:buChar char="ü"/>
            </a:pPr>
            <a:endParaRPr lang="en-IN" sz="2000" dirty="0" smtClean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Verdana" panose="020B0604030504040204" pitchFamily="34" charset="0"/>
                <a:cs typeface="Verdana" panose="020B0604030504040204" pitchFamily="34" charset="0"/>
                <a:sym typeface="+mn-ea"/>
              </a:rPr>
              <a:t>Report Features</a:t>
            </a:r>
          </a:p>
        </p:txBody>
      </p:sp>
      <p:sp>
        <p:nvSpPr>
          <p:cNvPr id="4" name="Title 1"/>
          <p:cNvSpPr txBox="1"/>
          <p:nvPr/>
        </p:nvSpPr>
        <p:spPr>
          <a:xfrm>
            <a:off x="467352" y="2222502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anose="020B0600000101010101" pitchFamily="34" charset="-127"/>
                <a:cs typeface="+mj-cs"/>
              </a:defRPr>
            </a:lvl1pPr>
          </a:lstStyle>
          <a:p>
            <a:endParaRPr lang="en-US" b="1" dirty="0">
              <a:latin typeface="+mn-lt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933450" y="1972310"/>
            <a:ext cx="886079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charset="0"/>
              <a:buChar char="ü"/>
            </a:pPr>
            <a:r>
              <a:rPr lang="en-US" sz="240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>
                <a:latin typeface="Verdana" panose="020B0604030504040204" pitchFamily="34" charset="0"/>
                <a:cs typeface="Verdana" panose="020B0604030504040204" pitchFamily="34" charset="0"/>
              </a:rPr>
              <a:t>EPC detail of tag for different wagons / Coach</a:t>
            </a:r>
          </a:p>
          <a:p>
            <a:pPr marL="342900" indent="-342900">
              <a:buFont typeface="Wingdings" panose="05000000000000000000" charset="0"/>
              <a:buChar char="ü"/>
            </a:pPr>
            <a:endParaRPr lang="en-US" sz="2400" b="1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charset="0"/>
              <a:buChar char="ü"/>
            </a:pPr>
            <a:r>
              <a:rPr lang="en-US" sz="2400" b="1">
                <a:latin typeface="Verdana" panose="020B0604030504040204" pitchFamily="34" charset="0"/>
                <a:cs typeface="Verdana" panose="020B0604030504040204" pitchFamily="34" charset="0"/>
              </a:rPr>
              <a:t>Individual Tag count of each RFID tagged   wagon</a:t>
            </a:r>
          </a:p>
          <a:p>
            <a:pPr marL="342900" indent="-342900">
              <a:buFont typeface="Wingdings" panose="05000000000000000000" charset="0"/>
              <a:buChar char="ü"/>
            </a:pPr>
            <a:endParaRPr lang="en-US" sz="2400" b="1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charset="0"/>
              <a:buChar char="ü"/>
            </a:pPr>
            <a:r>
              <a:rPr lang="en-US" sz="2400" b="1">
                <a:latin typeface="Verdana" panose="020B0604030504040204" pitchFamily="34" charset="0"/>
                <a:cs typeface="Verdana" panose="020B0604030504040204" pitchFamily="34" charset="0"/>
              </a:rPr>
              <a:t> Date and time of tag reading</a:t>
            </a:r>
          </a:p>
          <a:p>
            <a:pPr indent="0">
              <a:buFont typeface="Wingdings" panose="05000000000000000000" charset="0"/>
              <a:buNone/>
            </a:pPr>
            <a:endParaRPr lang="en-US" sz="2400" b="1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Box 2"/>
          <p:cNvSpPr txBox="1"/>
          <p:nvPr/>
        </p:nvSpPr>
        <p:spPr>
          <a:xfrm>
            <a:off x="1183640" y="1132840"/>
            <a:ext cx="8446770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charset="0"/>
              <a:buChar char="ü"/>
            </a:pPr>
            <a:r>
              <a:rPr lang="en-US" b="1">
                <a:latin typeface="Verdana" panose="020B0604030504040204" pitchFamily="34" charset="0"/>
                <a:cs typeface="Verdana" panose="020B0604030504040204" pitchFamily="34" charset="0"/>
              </a:rPr>
              <a:t>The Stallion solution fully met the requirements of the customer. </a:t>
            </a:r>
          </a:p>
          <a:p>
            <a:pPr indent="0" algn="l">
              <a:buFont typeface="Wingdings" panose="05000000000000000000" charset="0"/>
              <a:buNone/>
            </a:pPr>
            <a:endParaRPr lang="en-US" b="1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b="1">
                <a:latin typeface="Verdana" panose="020B0604030504040204" pitchFamily="34" charset="0"/>
                <a:cs typeface="Verdana" panose="020B0604030504040204" pitchFamily="34" charset="0"/>
              </a:rPr>
              <a:t>Real-time data can be generated, analysed,filtered and also cached in the event of a network failure.</a:t>
            </a:r>
          </a:p>
          <a:p>
            <a:pPr marL="285750" indent="-285750" algn="l">
              <a:buFont typeface="Wingdings" panose="05000000000000000000" charset="0"/>
              <a:buChar char="ü"/>
            </a:pPr>
            <a:endParaRPr lang="en-US" b="1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b="1">
                <a:latin typeface="Verdana" panose="020B0604030504040204" pitchFamily="34" charset="0"/>
                <a:cs typeface="Verdana" panose="020B0604030504040204" pitchFamily="34" charset="0"/>
              </a:rPr>
              <a:t>Using intelligent Stallion RFID software, planning an process security decisions can now be made more quickly and reliably.</a:t>
            </a:r>
          </a:p>
          <a:p>
            <a:pPr marL="285750" indent="-285750" algn="l">
              <a:buFont typeface="Wingdings" panose="05000000000000000000" charset="0"/>
              <a:buChar char="ü"/>
            </a:pPr>
            <a:endParaRPr lang="en-US" b="1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b="1">
                <a:latin typeface="Verdana" panose="020B0604030504040204" pitchFamily="34" charset="0"/>
                <a:cs typeface="Verdana" panose="020B0604030504040204" pitchFamily="34" charset="0"/>
              </a:rPr>
              <a:t>The rail company can now look forward to optimised logistical planning and, as a result of this, an enhanced overview of the network utilisation and improved calculation of the service life for the leased carriages.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163830" y="549275"/>
            <a:ext cx="3924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>
                <a:latin typeface="Verdana" panose="020B0604030504040204" pitchFamily="34" charset="0"/>
                <a:cs typeface="Verdana" panose="020B0604030504040204" pitchFamily="34" charset="0"/>
              </a:rPr>
              <a:t>  Result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gnum Color">
      <a:dk1>
        <a:sysClr val="windowText" lastClr="000000"/>
      </a:dk1>
      <a:lt1>
        <a:sysClr val="window" lastClr="FFFFFF"/>
      </a:lt1>
      <a:dk2>
        <a:srgbClr val="3D4A65"/>
      </a:dk2>
      <a:lt2>
        <a:srgbClr val="E7E6E6"/>
      </a:lt2>
      <a:accent1>
        <a:srgbClr val="3776C3"/>
      </a:accent1>
      <a:accent2>
        <a:srgbClr val="16BA9B"/>
      </a:accent2>
      <a:accent3>
        <a:srgbClr val="74C042"/>
      </a:accent3>
      <a:accent4>
        <a:srgbClr val="EBB213"/>
      </a:accent4>
      <a:accent5>
        <a:srgbClr val="F7881F"/>
      </a:accent5>
      <a:accent6>
        <a:srgbClr val="ED2541"/>
      </a:accent6>
      <a:hlink>
        <a:srgbClr val="FCE70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400</Words>
  <Application>Microsoft Office PowerPoint</Application>
  <PresentationFormat>Widescreen</PresentationFormat>
  <Paragraphs>65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Bebas Neue</vt:lpstr>
      <vt:lpstr>Calibri</vt:lpstr>
      <vt:lpstr>Gulim</vt:lpstr>
      <vt:lpstr>Neris Black</vt:lpstr>
      <vt:lpstr>Neris Thin</vt:lpstr>
      <vt:lpstr>Trebuchet MS</vt:lpstr>
      <vt:lpstr>Verdana</vt:lpstr>
      <vt:lpstr>Wingdings</vt:lpstr>
      <vt:lpstr>Office Theme</vt:lpstr>
      <vt:lpstr>PowerPoint Presentation</vt:lpstr>
      <vt:lpstr>Overall Solution</vt:lpstr>
      <vt:lpstr>        </vt:lpstr>
      <vt:lpstr>PowerPoint Presentation</vt:lpstr>
      <vt:lpstr>PowerPoint Presentation</vt:lpstr>
      <vt:lpstr>PowerPoint Presentation</vt:lpstr>
      <vt:lpstr>PowerPoint Presentation</vt:lpstr>
      <vt:lpstr>Report Features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Fajar Indra</dc:creator>
  <cp:lastModifiedBy>Microsoft</cp:lastModifiedBy>
  <cp:revision>510</cp:revision>
  <dcterms:created xsi:type="dcterms:W3CDTF">2015-03-18T02:45:00Z</dcterms:created>
  <dcterms:modified xsi:type="dcterms:W3CDTF">2020-03-30T04:00:50Z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